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70" y="-9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9B89B-05EB-4AF1-BA56-56D3E36E7569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855DD-46E1-4DAB-A051-E6141226E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5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855DD-46E1-4DAB-A051-E6141226E9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90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41F2-F3BA-42F7-ADC0-9483ACB1A6B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843E-CDD9-402B-A5F5-3B06C729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2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41F2-F3BA-42F7-ADC0-9483ACB1A6B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843E-CDD9-402B-A5F5-3B06C729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8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41F2-F3BA-42F7-ADC0-9483ACB1A6B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843E-CDD9-402B-A5F5-3B06C729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8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41F2-F3BA-42F7-ADC0-9483ACB1A6B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843E-CDD9-402B-A5F5-3B06C729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64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41F2-F3BA-42F7-ADC0-9483ACB1A6B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843E-CDD9-402B-A5F5-3B06C729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91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41F2-F3BA-42F7-ADC0-9483ACB1A6B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843E-CDD9-402B-A5F5-3B06C729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8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41F2-F3BA-42F7-ADC0-9483ACB1A6B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843E-CDD9-402B-A5F5-3B06C729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4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41F2-F3BA-42F7-ADC0-9483ACB1A6B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843E-CDD9-402B-A5F5-3B06C729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3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41F2-F3BA-42F7-ADC0-9483ACB1A6B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843E-CDD9-402B-A5F5-3B06C729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5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41F2-F3BA-42F7-ADC0-9483ACB1A6B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843E-CDD9-402B-A5F5-3B06C729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2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41F2-F3BA-42F7-ADC0-9483ACB1A6B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843E-CDD9-402B-A5F5-3B06C729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41F2-F3BA-42F7-ADC0-9483ACB1A6B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843E-CDD9-402B-A5F5-3B06C729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8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1.tiff"/><Relationship Id="rId18" Type="http://schemas.openxmlformats.org/officeDocument/2006/relationships/image" Target="../media/image16.tiff"/><Relationship Id="rId26" Type="http://schemas.openxmlformats.org/officeDocument/2006/relationships/image" Target="../media/image24.tiff"/><Relationship Id="rId3" Type="http://schemas.openxmlformats.org/officeDocument/2006/relationships/image" Target="../media/image1.tiff"/><Relationship Id="rId21" Type="http://schemas.openxmlformats.org/officeDocument/2006/relationships/image" Target="../media/image19.tiff"/><Relationship Id="rId7" Type="http://schemas.openxmlformats.org/officeDocument/2006/relationships/image" Target="../media/image5.tiff"/><Relationship Id="rId12" Type="http://schemas.openxmlformats.org/officeDocument/2006/relationships/image" Target="../media/image10.tiff"/><Relationship Id="rId17" Type="http://schemas.openxmlformats.org/officeDocument/2006/relationships/image" Target="../media/image15.tiff"/><Relationship Id="rId25" Type="http://schemas.openxmlformats.org/officeDocument/2006/relationships/image" Target="../media/image23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tiff"/><Relationship Id="rId20" Type="http://schemas.openxmlformats.org/officeDocument/2006/relationships/image" Target="../media/image18.tiff"/><Relationship Id="rId29" Type="http://schemas.openxmlformats.org/officeDocument/2006/relationships/image" Target="../media/image27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tiff"/><Relationship Id="rId24" Type="http://schemas.openxmlformats.org/officeDocument/2006/relationships/image" Target="../media/image22.tiff"/><Relationship Id="rId32" Type="http://schemas.openxmlformats.org/officeDocument/2006/relationships/image" Target="../media/image30.tiff"/><Relationship Id="rId5" Type="http://schemas.openxmlformats.org/officeDocument/2006/relationships/image" Target="../media/image3.tiff"/><Relationship Id="rId15" Type="http://schemas.openxmlformats.org/officeDocument/2006/relationships/image" Target="../media/image13.tiff"/><Relationship Id="rId23" Type="http://schemas.openxmlformats.org/officeDocument/2006/relationships/image" Target="../media/image21.tiff"/><Relationship Id="rId28" Type="http://schemas.openxmlformats.org/officeDocument/2006/relationships/image" Target="../media/image26.tiff"/><Relationship Id="rId10" Type="http://schemas.openxmlformats.org/officeDocument/2006/relationships/image" Target="../media/image8.tiff"/><Relationship Id="rId19" Type="http://schemas.openxmlformats.org/officeDocument/2006/relationships/image" Target="../media/image17.tiff"/><Relationship Id="rId31" Type="http://schemas.openxmlformats.org/officeDocument/2006/relationships/image" Target="../media/image29.tiff"/><Relationship Id="rId4" Type="http://schemas.openxmlformats.org/officeDocument/2006/relationships/image" Target="../media/image2.tiff"/><Relationship Id="rId9" Type="http://schemas.openxmlformats.org/officeDocument/2006/relationships/image" Target="../media/image7.tiff"/><Relationship Id="rId14" Type="http://schemas.openxmlformats.org/officeDocument/2006/relationships/image" Target="../media/image12.tiff"/><Relationship Id="rId22" Type="http://schemas.openxmlformats.org/officeDocument/2006/relationships/image" Target="../media/image20.tiff"/><Relationship Id="rId27" Type="http://schemas.openxmlformats.org/officeDocument/2006/relationships/image" Target="../media/image25.tiff"/><Relationship Id="rId30" Type="http://schemas.openxmlformats.org/officeDocument/2006/relationships/image" Target="../media/image28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iff"/><Relationship Id="rId13" Type="http://schemas.openxmlformats.org/officeDocument/2006/relationships/image" Target="../media/image42.tiff"/><Relationship Id="rId18" Type="http://schemas.openxmlformats.org/officeDocument/2006/relationships/image" Target="../media/image47.tiff"/><Relationship Id="rId3" Type="http://schemas.openxmlformats.org/officeDocument/2006/relationships/image" Target="../media/image32.tiff"/><Relationship Id="rId21" Type="http://schemas.openxmlformats.org/officeDocument/2006/relationships/image" Target="../media/image50.tiff"/><Relationship Id="rId7" Type="http://schemas.openxmlformats.org/officeDocument/2006/relationships/image" Target="../media/image36.tiff"/><Relationship Id="rId12" Type="http://schemas.openxmlformats.org/officeDocument/2006/relationships/image" Target="../media/image41.tiff"/><Relationship Id="rId17" Type="http://schemas.openxmlformats.org/officeDocument/2006/relationships/image" Target="../media/image46.tiff"/><Relationship Id="rId2" Type="http://schemas.openxmlformats.org/officeDocument/2006/relationships/image" Target="../media/image31.tiff"/><Relationship Id="rId16" Type="http://schemas.openxmlformats.org/officeDocument/2006/relationships/image" Target="../media/image45.tiff"/><Relationship Id="rId20" Type="http://schemas.openxmlformats.org/officeDocument/2006/relationships/image" Target="../media/image4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tiff"/><Relationship Id="rId11" Type="http://schemas.openxmlformats.org/officeDocument/2006/relationships/image" Target="../media/image40.tiff"/><Relationship Id="rId5" Type="http://schemas.openxmlformats.org/officeDocument/2006/relationships/image" Target="../media/image34.tiff"/><Relationship Id="rId15" Type="http://schemas.openxmlformats.org/officeDocument/2006/relationships/image" Target="../media/image44.tiff"/><Relationship Id="rId10" Type="http://schemas.openxmlformats.org/officeDocument/2006/relationships/image" Target="../media/image39.tiff"/><Relationship Id="rId19" Type="http://schemas.openxmlformats.org/officeDocument/2006/relationships/image" Target="../media/image48.tiff"/><Relationship Id="rId4" Type="http://schemas.openxmlformats.org/officeDocument/2006/relationships/image" Target="../media/image33.tiff"/><Relationship Id="rId9" Type="http://schemas.openxmlformats.org/officeDocument/2006/relationships/image" Target="../media/image38.tiff"/><Relationship Id="rId14" Type="http://schemas.openxmlformats.org/officeDocument/2006/relationships/image" Target="../media/image43.tiff"/><Relationship Id="rId22" Type="http://schemas.openxmlformats.org/officeDocument/2006/relationships/image" Target="../media/image5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9224" y="314736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 cm CL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U:\data\20170302-STEM 300kV Detector Mapping\6cm CL\ADF1- 25kX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94" y="212722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27894" y="2145707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ADF1- 25kX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U:\data\20170302-STEM 300kV Detector Mapping\6cm CL\ADF2- 25KX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46" y="211288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03916" y="2145707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ADF2- 25kX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U:\data\20170302-STEM 300kV Detector Mapping\6cm CL\ADF2+ADF1-25KX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77" y="212722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18490" y="2145707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ADF2+ADF1- 25kX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U:\data\20170302-STEM 300kV Detector Mapping\6cm CL\BF 1 mm ap - 25kX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45" y="340884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14034" y="3385046"/>
            <a:ext cx="1257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BF- 1mm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U:\data\20170302-STEM 300kV Detector Mapping\6cm CL\BF 2 mm ap - 25kX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80" y="340884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40364" y="3408844"/>
            <a:ext cx="1257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BF- 2mm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 descr="U:\data\20170302-STEM 300kV Detector Mapping\6cm CL\BF 3 mm ap - 25kX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77" y="341364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05939" y="3408844"/>
            <a:ext cx="1257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BF- 3mm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8" descr="U:\data\20170302-STEM 300kV Detector Mapping\6cm CL\BF abf ap - 25KX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94" y="341576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27894" y="3415762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BF-ABF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9" descr="U:\data\20170302-STEM 300kV Detector Mapping\6cm CL\BF no ap - 25kX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45" y="212722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963607" y="2130317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BF-No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1593" y="2080320"/>
            <a:ext cx="8417479" cy="10577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631593" y="4710689"/>
            <a:ext cx="84174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56100" y="580700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cm CL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2168" y="845632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 cm CL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0984" y="1107925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15 cm CL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:\data\20170302-STEM 300kV Detector Mapping\9cm CL\ADF1- 25KX.t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94" y="4757987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727893" y="4757987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ADF1- 25kX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U:\data\20170302-STEM 300kV Detector Mapping\9cm CL\ADF2+ADF1 - 25 kX.t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287" y="4757987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126085" y="473270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ADF2+ADF1- 25kX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U:\data\20170302-STEM 300kV Detector Mapping\9cm CL\ADF2-25kX.t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96" y="4757987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563180" y="4732709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ADF2- 25kX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U:\data\20170302-STEM 300kV Detector Mapping\9cm CL\BF no ap - 25kX.t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45" y="475064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014033" y="4757986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BF-No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/>
          <p:cNvCxnSpPr>
            <a:stCxn id="21" idx="1"/>
            <a:endCxn id="21" idx="3"/>
          </p:cNvCxnSpPr>
          <p:nvPr/>
        </p:nvCxnSpPr>
        <p:spPr>
          <a:xfrm>
            <a:off x="631593" y="7368952"/>
            <a:ext cx="84174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U:\data\20170302-STEM 300kV Detector Mapping\9cm CL\BF 3 mm ap- 25kX.t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84" y="6053226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143585" y="6053226"/>
            <a:ext cx="1292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BF-3 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U:\data\20170302-STEM 300kV Detector Mapping\9cm CL\BF 2 mm ap- 50kX.t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90" y="606899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574052" y="6053225"/>
            <a:ext cx="1257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BF- 2mm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U:\data\20170302-STEM 300kV Detector Mapping\9cm CL\BF abf ap - 25KX.t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94" y="606899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727893" y="6053226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BF-ABF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3" name="Picture 9" descr="U:\data\20170302-STEM 300kV Detector Mapping\9cm CL\BF 2 mm ap- 50kX.t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97" y="606899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6989910" y="6068992"/>
            <a:ext cx="1257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BF- 1mm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31593" y="9952812"/>
            <a:ext cx="84174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U:\data\20170302-STEM 300kV Detector Mapping\12cm CL\ADF1-25KX-256.t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93" y="739286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727894" y="7390975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ADF1- 25kX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U:\data\20170302-STEM 300kV Detector Mapping\12cm CL\ADF2+ADF1-25kX.t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51" y="7380987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113554" y="7377213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ADF2+ADF1- 25kX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U:\data\20170302-STEM 300kV Detector Mapping\12cm CL\ADF2- 25kX.t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80" y="738908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582164" y="7375209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ADF2- 25kX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7" name="Picture 13" descr="U:\data\20170302-STEM 300kV Detector Mapping\12cm CL\BF no ap - 25KX.ti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07" y="7393456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7034830" y="7409585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BF-No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14" descr="U:\data\20170302-STEM 300kV Detector Mapping\12cm CL\BF abf ap - 50KX.t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97" y="8662371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727893" y="8662371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BF-ABF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9" name="Picture 15" descr="U:\data\20170302-STEM 300kV Detector Mapping\12cm CL\BF 3 mm ap - 50KX.t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20" y="865993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4121705" y="8659934"/>
            <a:ext cx="1257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BF-3 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0" name="Picture 16" descr="U:\data\20170302-STEM 300kV Detector Mapping\12cm CL\BF 2 mm ap - 50KX.ti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16" y="866791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5556129" y="8667918"/>
            <a:ext cx="1257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BF- 2mm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2" name="Picture 18" descr="U:\data\20170302-STEM 300kV Detector Mapping\15cm CL\ADF1-25KX.tif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92" y="10003916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2727892" y="10003904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ADF1- 25kX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3" name="Picture 19" descr="U:\data\20170302-STEM 300kV Detector Mapping\15cm CL\ADF2+ADF1-25KX.tif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09" y="10003916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113509" y="10022585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ADF2+ADF1- 25kX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4" name="Picture 20" descr="U:\data\20170302-STEM 300kV Detector Mapping\15cm CL\ADF2- 50KX.tif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80" y="9996991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582164" y="9994437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ADF2- 50kX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5" name="Picture 21" descr="U:\data\20170302-STEM 300kV Detector Mapping\15cm CL\BF no ap - 50 kX.tif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07" y="998580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7001719" y="9976796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BF-No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6" name="Picture 22" descr="U:\data\20170302-STEM 300kV Detector Mapping\15cm CL\BF abf ap - 50 kX.t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97" y="11295266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U:\data\20170302-STEM 300kV Detector Mapping\15cm CL\BF 3 mm ap - 50 kX.tif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8" y="1128996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U:\data\20170302-STEM 300kV Detector Mapping\15cm CL\BF 2 mm ap - 50 kX.tif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80" y="1129306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U:\data\20170302-STEM 300kV Detector Mapping\15cm CL\BF 1 mm ap - 100 kX.tif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85" y="1129306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2684033" y="11279500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BF-ABF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77845" y="11316579"/>
            <a:ext cx="1257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BF-3 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12269" y="11300813"/>
            <a:ext cx="1257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BF- 2mm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72958" y="11295266"/>
            <a:ext cx="1257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BF- 1mm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8504" y="303927"/>
            <a:ext cx="5674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GrandARM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STEM Detectors collection semi-angles  300 kV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873188" y="3016424"/>
            <a:ext cx="995785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92.6 ± 1.3 to ?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Picture 18" descr="U:\data\20170302-STEM 300kV Detector Mapping\15cm CL\ADF1-25KX.tif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16" y="213386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6200616" y="213374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ADF1- 25kX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109095" y="3016424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±0.4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60.4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±0.5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509316" y="2993121"/>
            <a:ext cx="1418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±0.4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156.5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±7.1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222981" y="2990563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to 36.2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01691" y="4240560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14.7±0.4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31.5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±0.6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97870" y="4240559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19.0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±0.2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737989" y="4240560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12.7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±0.4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188018" y="4269849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7.7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±0.5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701738" y="5636267"/>
            <a:ext cx="1418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77.0±0.8to209.4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±10.7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09095" y="5608712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40.8±0.5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51.8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±0.3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99791" y="5660589"/>
            <a:ext cx="1418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40.8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±0.5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130.0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±3.9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22981" y="5658031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to 31.6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699288" y="6851898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12.6±0.3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27.7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±0.5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307395" y="6832847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15.3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±1.0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716536" y="6832848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10.7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±0.4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166565" y="6862137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5.8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±0.3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50209" y="8232869"/>
            <a:ext cx="1418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58.3±1.0 to 216.1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±6.4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086141" y="8214839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30.6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±0.3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39.9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±0.4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539730" y="8209566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30.6±0.3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97.3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±2.0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152402" y="8207008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to 23.6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690574" y="9444187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±1.3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20.8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±0.2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298681" y="9425136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12.0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±0.2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707822" y="9425137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8.3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±0.2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661557" y="10833029"/>
            <a:ext cx="1418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47.7±0.1 to 220.6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±2.0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78439" y="10814999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24.6±0.4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32.5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±0.3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532028" y="10809726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25.3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±0.2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79.3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±0.5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144700" y="10807168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to 19.5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±0.5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709624" y="12017424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7.9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±0.1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17.0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±0.24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98681" y="11998373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10.3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±0.3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707822" y="11998374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6.9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±0.2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107520" y="12121483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3.5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±0.1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154462" y="1078249"/>
            <a:ext cx="1418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58.3±1.0 to 216.1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±6.4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/>
          <p:cNvCxnSpPr>
            <a:endCxn id="91" idx="3"/>
          </p:cNvCxnSpPr>
          <p:nvPr/>
        </p:nvCxnSpPr>
        <p:spPr>
          <a:xfrm flipH="1">
            <a:off x="7080985" y="336484"/>
            <a:ext cx="52051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7461023" y="1219520"/>
            <a:ext cx="52051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7666478" y="1077218"/>
            <a:ext cx="1604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Semi-angle range (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527960" y="220578"/>
            <a:ext cx="166744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Detector / Aperture - MAG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U:\data\20170302-STEM 300kV Detector Mapping\20cm CL\BF- 1mm ap - 100kX-256- 037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25" y="2635801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U:\data\20170302-STEM 300kV Detector Mapping\20cm CL\BF- 2mm ap - 100kX-256- 0374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39" y="263818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:\data\20170302-STEM 300kV Detector Mapping\20cm CL\BF no ap - 50kX- 256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25" y="134174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U:\data\20170302-STEM 300kV Detector Mapping\20cm CL\ADF2 - 50kX-256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25" y="133573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4188" y="235906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 cm CL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188" y="49606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 cm CL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593" y="1311982"/>
            <a:ext cx="8417479" cy="5304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6" idx="1"/>
            <a:endCxn id="6" idx="3"/>
          </p:cNvCxnSpPr>
          <p:nvPr/>
        </p:nvCxnSpPr>
        <p:spPr>
          <a:xfrm>
            <a:off x="631593" y="3964403"/>
            <a:ext cx="84174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U:\data\20170302-STEM 300kV Detector Mapping\20cm CL\ADF1+ADF2-25KX-256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8" y="133573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27894" y="1353619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ADF1- 25kX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U:\data\20170302-STEM 300kV Detector Mapping\20cm CL\ADF2+ADF1- 50KX- 256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75" y="134174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36039" y="1317994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ADF2- 50kX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6615" y="135361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ADF2+ADF1- 50kX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4857" y="1338229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BF-No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7" descr="U:\data\20170302-STEM 300kV Detector Mapping\20cm CL\BF- abf ap - 50kX-256- 0374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8" y="263970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:\data\20170302-STEM 300kV Detector Mapping\20cm CL\BF- 3mm ap - 50kX-256- 0374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69" y="263970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776534" y="2614312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BF- 1mm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7608" y="2616756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BF- 2mm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82189" y="2616756"/>
            <a:ext cx="1257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BF- 3mm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27894" y="2623674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BF-ABF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9" name="Picture 11" descr="U:\data\20170302-STEM 300kV Detector Mapping\40cm CL\ADF1-50kX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99" y="4000786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727894" y="4007353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ADF1- 50kX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U:\data\20170302-STEM 300kV Detector Mapping\40cm CL\ADF2+ADF1-50kX.t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75" y="4000786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080742" y="4007353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ADF2+ADF1- 50kX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1" name="Picture 13" descr="U:\data\20170302-STEM 300kV Detector Mapping\40cm CL\ADF2-100kX.t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83" y="400735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457203" y="4000786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ADF2- 100kX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2" name="Picture 14" descr="U:\data\20170302-STEM 300kV Detector Mapping\40cm CL\BF-100kX.t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63" y="400735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810501" y="4000785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BF-No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3" name="Picture 15" descr="U:\data\20170302-STEM 300kV Detector Mapping\40cm CL\BF-abf ap - 100kX.t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8" y="529973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759868" y="5267354"/>
            <a:ext cx="1255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BF-ABF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4" name="Picture 16" descr="U:\data\20170302-STEM 300kV Detector Mapping\40cm CL\BF-3mm ap - 100kX.t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85" y="529973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080742" y="5275026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BF- 3mm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5" name="Picture 17" descr="U:\data\20170302-STEM 300kV Detector Mapping\40cm CL\BF-2mm ap - 100kX.t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50" y="5306266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412340" y="5283581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BF- 2mm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6" name="Picture 18" descr="U:\data\20170302-STEM 300kV Detector Mapping\40cm CL\BF-1mm ap - 200kX.t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50" y="529973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751817" y="5299732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BF- 1mm </a:t>
            </a:r>
            <a:r>
              <a:rPr lang="en-GB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- 200kX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89150" y="339733"/>
            <a:ext cx="700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GrandARM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STEM Detectors collection semi-angles – 300 kV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75857" y="2235949"/>
            <a:ext cx="12779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36.7±0.5 to 195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±21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78439" y="2217919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19.3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±0.1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25.2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±0.2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08203" y="2212646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19.3±0.1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60.7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±1.3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60840" y="2152328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to 14.6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±0.7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81049" y="3420344"/>
            <a:ext cx="1418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6.1±0.03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13.3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±0.07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98681" y="3401293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7.9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±0.24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07822" y="3401294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5.2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±0.12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07520" y="3418275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2.9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±0.1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1722" y="4899085"/>
            <a:ext cx="1418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18.6±0.2 to 104.8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±3.0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18129" y="4881055"/>
            <a:ext cx="12779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9.5±0.2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12.7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±0.2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19318" y="4875782"/>
            <a:ext cx="12779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±0.2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30.8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±0.3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05280" y="4815464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to 7.4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±0.3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21893" y="6083480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2.9±0.07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6.6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±0.08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43121" y="6064429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3.8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±0.1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52262" y="6064430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2.9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±0.13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56710" y="6081411"/>
            <a:ext cx="995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1.47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±0.03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58724" y="6976864"/>
            <a:ext cx="6005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GrandARM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STEM Convergence semi-angles – 300 kV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 descr="U:\data\20170302-Convergence semiangle 300kV\4- CL2 1 - 50 um - 40 cm CL.t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46" y="8128992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TextBox 66"/>
          <p:cNvSpPr txBox="1"/>
          <p:nvPr/>
        </p:nvSpPr>
        <p:spPr>
          <a:xfrm>
            <a:off x="878355" y="8152152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CL2 #1 - 50 </a:t>
            </a:r>
            <a:r>
              <a:rPr lang="en-GB" sz="10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56184" y="9177866"/>
            <a:ext cx="1146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44.0 ± 0.5 </a:t>
            </a:r>
            <a:r>
              <a:rPr lang="en-GB" sz="1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Picture 68" descr="U:\data\20170302-Convergence semiangle 300kV\5- CL2 2 - 40 um ap.t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34" y="8128992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extBox 69"/>
          <p:cNvSpPr txBox="1"/>
          <p:nvPr/>
        </p:nvSpPr>
        <p:spPr>
          <a:xfrm>
            <a:off x="2595207" y="8189546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CL2 #2 - 40 </a:t>
            </a:r>
            <a:r>
              <a:rPr lang="en-GB" sz="10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40360" y="9215260"/>
            <a:ext cx="1146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33.6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± 0.4 </a:t>
            </a:r>
            <a:r>
              <a:rPr lang="en-GB" sz="1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71" descr="U:\data\20170302-Convergence semiangle 300kV\6- Cl2 3 - 30 um ap.ti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2" y="8128245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TextBox 72"/>
          <p:cNvSpPr txBox="1"/>
          <p:nvPr/>
        </p:nvSpPr>
        <p:spPr>
          <a:xfrm>
            <a:off x="4292419" y="8152152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CL2 #3 - 30 </a:t>
            </a:r>
            <a:r>
              <a:rPr lang="en-GB" sz="10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 descr="U:\data\20170302-Convergence semiangle 300kV\7- Cl2 4 - 20 um ap.t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22" y="8122230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TextBox 74"/>
          <p:cNvSpPr txBox="1"/>
          <p:nvPr/>
        </p:nvSpPr>
        <p:spPr>
          <a:xfrm>
            <a:off x="5814215" y="8152151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CL2 #4 - 20 </a:t>
            </a:r>
            <a:r>
              <a:rPr lang="en-GB" sz="10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 descr="U:\data\20170302-Convergence semiangle 300kV\8- Cl1 4 - 10um ap.ti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982" y="8149716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TextBox 76"/>
          <p:cNvSpPr txBox="1"/>
          <p:nvPr/>
        </p:nvSpPr>
        <p:spPr>
          <a:xfrm>
            <a:off x="7484190" y="8181440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CL1 #4 - 10 </a:t>
            </a:r>
            <a:r>
              <a:rPr lang="en-GB" sz="10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370419" y="9177866"/>
            <a:ext cx="1146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26.2 ± 0.3 </a:t>
            </a:r>
            <a:r>
              <a:rPr lang="en-GB" sz="1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46344" y="9173146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16.4</a:t>
            </a:r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± 0.2 </a:t>
            </a:r>
            <a:r>
              <a:rPr lang="en-GB" sz="1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582726" y="9188911"/>
            <a:ext cx="1005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7.6 ± 0.2 </a:t>
            </a:r>
            <a:r>
              <a:rPr lang="en-GB" sz="1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endParaRPr lang="en-GB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387</Words>
  <Application>Microsoft Office PowerPoint</Application>
  <PresentationFormat>A3 Paper (297x420 mm)</PresentationFormat>
  <Paragraphs>121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Diamond Light Source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Danaie, Mohsen (DLSLtd,RAL,SCI)</dc:creator>
  <cp:lastModifiedBy>Danaie, Mohsen (DLSLtd,RAL,SCI)</cp:lastModifiedBy>
  <cp:revision>24</cp:revision>
  <dcterms:created xsi:type="dcterms:W3CDTF">2017-03-06T12:27:21Z</dcterms:created>
  <dcterms:modified xsi:type="dcterms:W3CDTF">2017-03-06T15:08:16Z</dcterms:modified>
</cp:coreProperties>
</file>