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 id="2147483732" r:id="rId2"/>
    <p:sldMasterId id="2147483743" r:id="rId3"/>
    <p:sldMasterId id="2147483748" r:id="rId4"/>
    <p:sldMasterId id="2147483768" r:id="rId5"/>
    <p:sldMasterId id="2147483807" r:id="rId6"/>
  </p:sldMasterIdLst>
  <p:notesMasterIdLst>
    <p:notesMasterId r:id="rId37"/>
  </p:notesMasterIdLst>
  <p:sldIdLst>
    <p:sldId id="256" r:id="rId7"/>
    <p:sldId id="277" r:id="rId8"/>
    <p:sldId id="336" r:id="rId9"/>
    <p:sldId id="279" r:id="rId10"/>
    <p:sldId id="385" r:id="rId11"/>
    <p:sldId id="371" r:id="rId12"/>
    <p:sldId id="379" r:id="rId13"/>
    <p:sldId id="372" r:id="rId14"/>
    <p:sldId id="373" r:id="rId15"/>
    <p:sldId id="349" r:id="rId16"/>
    <p:sldId id="347" r:id="rId17"/>
    <p:sldId id="348" r:id="rId18"/>
    <p:sldId id="354" r:id="rId19"/>
    <p:sldId id="387" r:id="rId20"/>
    <p:sldId id="346" r:id="rId21"/>
    <p:sldId id="356" r:id="rId22"/>
    <p:sldId id="350" r:id="rId23"/>
    <p:sldId id="374" r:id="rId24"/>
    <p:sldId id="375" r:id="rId25"/>
    <p:sldId id="386" r:id="rId26"/>
    <p:sldId id="376" r:id="rId27"/>
    <p:sldId id="328" r:id="rId28"/>
    <p:sldId id="330" r:id="rId29"/>
    <p:sldId id="381" r:id="rId30"/>
    <p:sldId id="380" r:id="rId31"/>
    <p:sldId id="382" r:id="rId32"/>
    <p:sldId id="331" r:id="rId33"/>
    <p:sldId id="383" r:id="rId34"/>
    <p:sldId id="384" r:id="rId35"/>
    <p:sldId id="3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141"/>
    <a:srgbClr val="5FCBEF"/>
    <a:srgbClr val="42D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B7C1D-85AB-4CBD-8760-3AC7ACD15206}" v="82" dt="2022-05-04T13:58:25.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49"/>
    <p:restoredTop sz="94621"/>
  </p:normalViewPr>
  <p:slideViewPr>
    <p:cSldViewPr snapToGrid="0" snapToObjects="1">
      <p:cViewPr>
        <p:scale>
          <a:sx n="83" d="100"/>
          <a:sy n="83" d="100"/>
        </p:scale>
        <p:origin x="53"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ARTHUR Katherine" userId="96ce0a3c-3dee-421f-ac5a-a101977ec83a" providerId="ADAL" clId="{FE5B7C1D-85AB-4CBD-8760-3AC7ACD15206}"/>
    <pc:docChg chg="undo custSel addSld delSld modSld sldOrd modMainMaster">
      <pc:chgData name="MACARTHUR Katherine" userId="96ce0a3c-3dee-421f-ac5a-a101977ec83a" providerId="ADAL" clId="{FE5B7C1D-85AB-4CBD-8760-3AC7ACD15206}" dt="2022-05-04T13:58:43.438" v="1739" actId="1076"/>
      <pc:docMkLst>
        <pc:docMk/>
      </pc:docMkLst>
      <pc:sldChg chg="addSp delSp modSp mod">
        <pc:chgData name="MACARTHUR Katherine" userId="96ce0a3c-3dee-421f-ac5a-a101977ec83a" providerId="ADAL" clId="{FE5B7C1D-85AB-4CBD-8760-3AC7ACD15206}" dt="2022-05-04T13:58:43.438" v="1739" actId="1076"/>
        <pc:sldMkLst>
          <pc:docMk/>
          <pc:sldMk cId="2934576272" sldId="256"/>
        </pc:sldMkLst>
        <pc:spChg chg="mod">
          <ac:chgData name="MACARTHUR Katherine" userId="96ce0a3c-3dee-421f-ac5a-a101977ec83a" providerId="ADAL" clId="{FE5B7C1D-85AB-4CBD-8760-3AC7ACD15206}" dt="2022-05-04T10:11:36.129" v="26" actId="20577"/>
          <ac:spMkLst>
            <pc:docMk/>
            <pc:sldMk cId="2934576272" sldId="256"/>
            <ac:spMk id="3" creationId="{E90128D4-5C8D-0043-9FF6-4E0436617A4A}"/>
          </ac:spMkLst>
        </pc:spChg>
        <pc:picChg chg="add mod">
          <ac:chgData name="MACARTHUR Katherine" userId="96ce0a3c-3dee-421f-ac5a-a101977ec83a" providerId="ADAL" clId="{FE5B7C1D-85AB-4CBD-8760-3AC7ACD15206}" dt="2022-05-04T10:44:52.161" v="927" actId="14100"/>
          <ac:picMkLst>
            <pc:docMk/>
            <pc:sldMk cId="2934576272" sldId="256"/>
            <ac:picMk id="6" creationId="{45BA7ED4-42FC-31E4-36E4-B82A108EF07B}"/>
          </ac:picMkLst>
        </pc:picChg>
        <pc:picChg chg="del">
          <ac:chgData name="MACARTHUR Katherine" userId="96ce0a3c-3dee-421f-ac5a-a101977ec83a" providerId="ADAL" clId="{FE5B7C1D-85AB-4CBD-8760-3AC7ACD15206}" dt="2022-05-04T10:08:26.383" v="0" actId="478"/>
          <ac:picMkLst>
            <pc:docMk/>
            <pc:sldMk cId="2934576272" sldId="256"/>
            <ac:picMk id="7" creationId="{00000000-0000-0000-0000-000000000000}"/>
          </ac:picMkLst>
        </pc:picChg>
        <pc:picChg chg="mod">
          <ac:chgData name="MACARTHUR Katherine" userId="96ce0a3c-3dee-421f-ac5a-a101977ec83a" providerId="ADAL" clId="{FE5B7C1D-85AB-4CBD-8760-3AC7ACD15206}" dt="2022-05-04T13:58:32.030" v="1738" actId="1038"/>
          <ac:picMkLst>
            <pc:docMk/>
            <pc:sldMk cId="2934576272" sldId="256"/>
            <ac:picMk id="9" creationId="{01F6D2AD-D93E-D64B-B075-FA611EC616AF}"/>
          </ac:picMkLst>
        </pc:picChg>
        <pc:picChg chg="add mod">
          <ac:chgData name="MACARTHUR Katherine" userId="96ce0a3c-3dee-421f-ac5a-a101977ec83a" providerId="ADAL" clId="{FE5B7C1D-85AB-4CBD-8760-3AC7ACD15206}" dt="2022-05-04T13:58:25.313" v="1706"/>
          <ac:picMkLst>
            <pc:docMk/>
            <pc:sldMk cId="2934576272" sldId="256"/>
            <ac:picMk id="10" creationId="{2A9312BB-088A-7AF8-245B-C4EA605CD0DE}"/>
          </ac:picMkLst>
        </pc:picChg>
        <pc:picChg chg="mod">
          <ac:chgData name="MACARTHUR Katherine" userId="96ce0a3c-3dee-421f-ac5a-a101977ec83a" providerId="ADAL" clId="{FE5B7C1D-85AB-4CBD-8760-3AC7ACD15206}" dt="2022-05-04T13:58:43.438" v="1739" actId="1076"/>
          <ac:picMkLst>
            <pc:docMk/>
            <pc:sldMk cId="2934576272" sldId="256"/>
            <ac:picMk id="11" creationId="{06353681-983D-8844-B313-B1350EE66AA9}"/>
          </ac:picMkLst>
        </pc:picChg>
        <pc:picChg chg="add mod">
          <ac:chgData name="MACARTHUR Katherine" userId="96ce0a3c-3dee-421f-ac5a-a101977ec83a" providerId="ADAL" clId="{FE5B7C1D-85AB-4CBD-8760-3AC7ACD15206}" dt="2022-05-04T13:58:25.313" v="1706"/>
          <ac:picMkLst>
            <pc:docMk/>
            <pc:sldMk cId="2934576272" sldId="256"/>
            <ac:picMk id="12" creationId="{4D79D26A-57C8-0394-56F6-313E6CE51256}"/>
          </ac:picMkLst>
        </pc:picChg>
      </pc:sldChg>
      <pc:sldChg chg="add del">
        <pc:chgData name="MACARTHUR Katherine" userId="96ce0a3c-3dee-421f-ac5a-a101977ec83a" providerId="ADAL" clId="{FE5B7C1D-85AB-4CBD-8760-3AC7ACD15206}" dt="2022-05-04T10:40:31.265" v="846"/>
        <pc:sldMkLst>
          <pc:docMk/>
          <pc:sldMk cId="3967949497" sldId="262"/>
        </pc:sldMkLst>
      </pc:sldChg>
      <pc:sldChg chg="delSp modSp del mod">
        <pc:chgData name="MACARTHUR Katherine" userId="96ce0a3c-3dee-421f-ac5a-a101977ec83a" providerId="ADAL" clId="{FE5B7C1D-85AB-4CBD-8760-3AC7ACD15206}" dt="2022-05-04T13:13:28.553" v="1608" actId="2696"/>
        <pc:sldMkLst>
          <pc:docMk/>
          <pc:sldMk cId="4006413836" sldId="274"/>
        </pc:sldMkLst>
        <pc:spChg chg="mod">
          <ac:chgData name="MACARTHUR Katherine" userId="96ce0a3c-3dee-421f-ac5a-a101977ec83a" providerId="ADAL" clId="{FE5B7C1D-85AB-4CBD-8760-3AC7ACD15206}" dt="2022-05-04T10:44:07.244" v="923"/>
          <ac:spMkLst>
            <pc:docMk/>
            <pc:sldMk cId="4006413836" sldId="274"/>
            <ac:spMk id="2" creationId="{00000000-0000-0000-0000-000000000000}"/>
          </ac:spMkLst>
        </pc:spChg>
        <pc:spChg chg="mod">
          <ac:chgData name="MACARTHUR Katherine" userId="96ce0a3c-3dee-421f-ac5a-a101977ec83a" providerId="ADAL" clId="{FE5B7C1D-85AB-4CBD-8760-3AC7ACD15206}" dt="2022-05-04T10:43:55.917" v="922" actId="27636"/>
          <ac:spMkLst>
            <pc:docMk/>
            <pc:sldMk cId="4006413836" sldId="274"/>
            <ac:spMk id="3" creationId="{00000000-0000-0000-0000-000000000000}"/>
          </ac:spMkLst>
        </pc:spChg>
        <pc:picChg chg="del">
          <ac:chgData name="MACARTHUR Katherine" userId="96ce0a3c-3dee-421f-ac5a-a101977ec83a" providerId="ADAL" clId="{FE5B7C1D-85AB-4CBD-8760-3AC7ACD15206}" dt="2022-05-04T10:31:49.152" v="720" actId="478"/>
          <ac:picMkLst>
            <pc:docMk/>
            <pc:sldMk cId="4006413836" sldId="274"/>
            <ac:picMk id="4" creationId="{00000000-0000-0000-0000-000000000000}"/>
          </ac:picMkLst>
        </pc:picChg>
        <pc:picChg chg="del">
          <ac:chgData name="MACARTHUR Katherine" userId="96ce0a3c-3dee-421f-ac5a-a101977ec83a" providerId="ADAL" clId="{FE5B7C1D-85AB-4CBD-8760-3AC7ACD15206}" dt="2022-05-04T10:31:48.652" v="719" actId="478"/>
          <ac:picMkLst>
            <pc:docMk/>
            <pc:sldMk cId="4006413836" sldId="274"/>
            <ac:picMk id="5" creationId="{00000000-0000-0000-0000-000000000000}"/>
          </ac:picMkLst>
        </pc:picChg>
      </pc:sldChg>
      <pc:sldChg chg="addSp delSp modSp mod">
        <pc:chgData name="MACARTHUR Katherine" userId="96ce0a3c-3dee-421f-ac5a-a101977ec83a" providerId="ADAL" clId="{FE5B7C1D-85AB-4CBD-8760-3AC7ACD15206}" dt="2022-05-04T13:18:04.914" v="1705" actId="6549"/>
        <pc:sldMkLst>
          <pc:docMk/>
          <pc:sldMk cId="3544176061" sldId="277"/>
        </pc:sldMkLst>
        <pc:spChg chg="mod">
          <ac:chgData name="MACARTHUR Katherine" userId="96ce0a3c-3dee-421f-ac5a-a101977ec83a" providerId="ADAL" clId="{FE5B7C1D-85AB-4CBD-8760-3AC7ACD15206}" dt="2022-05-04T10:44:07.244" v="923"/>
          <ac:spMkLst>
            <pc:docMk/>
            <pc:sldMk cId="3544176061" sldId="277"/>
            <ac:spMk id="2" creationId="{00000000-0000-0000-0000-000000000000}"/>
          </ac:spMkLst>
        </pc:spChg>
        <pc:spChg chg="mod">
          <ac:chgData name="MACARTHUR Katherine" userId="96ce0a3c-3dee-421f-ac5a-a101977ec83a" providerId="ADAL" clId="{FE5B7C1D-85AB-4CBD-8760-3AC7ACD15206}" dt="2022-05-04T13:18:04.914" v="1705" actId="6549"/>
          <ac:spMkLst>
            <pc:docMk/>
            <pc:sldMk cId="3544176061" sldId="277"/>
            <ac:spMk id="3" creationId="{00000000-0000-0000-0000-000000000000}"/>
          </ac:spMkLst>
        </pc:spChg>
        <pc:spChg chg="add del mod">
          <ac:chgData name="MACARTHUR Katherine" userId="96ce0a3c-3dee-421f-ac5a-a101977ec83a" providerId="ADAL" clId="{FE5B7C1D-85AB-4CBD-8760-3AC7ACD15206}" dt="2022-05-04T10:43:46.139" v="909"/>
          <ac:spMkLst>
            <pc:docMk/>
            <pc:sldMk cId="3544176061" sldId="277"/>
            <ac:spMk id="5" creationId="{6D916E58-2F64-1E0D-D281-0FEF47A4AB87}"/>
          </ac:spMkLst>
        </pc:spChg>
        <pc:picChg chg="mod">
          <ac:chgData name="MACARTHUR Katherine" userId="96ce0a3c-3dee-421f-ac5a-a101977ec83a" providerId="ADAL" clId="{FE5B7C1D-85AB-4CBD-8760-3AC7ACD15206}" dt="2022-05-04T13:17:51.854" v="1703" actId="1076"/>
          <ac:picMkLst>
            <pc:docMk/>
            <pc:sldMk cId="3544176061" sldId="277"/>
            <ac:picMk id="4" creationId="{9596716D-23F6-1346-846C-CB4053103A16}"/>
          </ac:picMkLst>
        </pc:picChg>
      </pc:sldChg>
      <pc:sldChg chg="addSp delSp modSp mod setBg">
        <pc:chgData name="MACARTHUR Katherine" userId="96ce0a3c-3dee-421f-ac5a-a101977ec83a" providerId="ADAL" clId="{FE5B7C1D-85AB-4CBD-8760-3AC7ACD15206}" dt="2022-05-04T10:44:07.244" v="923"/>
        <pc:sldMkLst>
          <pc:docMk/>
          <pc:sldMk cId="3406411713" sldId="279"/>
        </pc:sldMkLst>
        <pc:spChg chg="mod">
          <ac:chgData name="MACARTHUR Katherine" userId="96ce0a3c-3dee-421f-ac5a-a101977ec83a" providerId="ADAL" clId="{FE5B7C1D-85AB-4CBD-8760-3AC7ACD15206}" dt="2022-05-04T10:44:07.244" v="923"/>
          <ac:spMkLst>
            <pc:docMk/>
            <pc:sldMk cId="3406411713" sldId="279"/>
            <ac:spMk id="2" creationId="{00000000-0000-0000-0000-000000000000}"/>
          </ac:spMkLst>
        </pc:spChg>
        <pc:spChg chg="mod ord">
          <ac:chgData name="MACARTHUR Katherine" userId="96ce0a3c-3dee-421f-ac5a-a101977ec83a" providerId="ADAL" clId="{FE5B7C1D-85AB-4CBD-8760-3AC7ACD15206}" dt="2022-05-04T10:20:27.346" v="79" actId="6549"/>
          <ac:spMkLst>
            <pc:docMk/>
            <pc:sldMk cId="3406411713" sldId="279"/>
            <ac:spMk id="3" creationId="{00000000-0000-0000-0000-000000000000}"/>
          </ac:spMkLst>
        </pc:spChg>
        <pc:spChg chg="add del mod">
          <ac:chgData name="MACARTHUR Katherine" userId="96ce0a3c-3dee-421f-ac5a-a101977ec83a" providerId="ADAL" clId="{FE5B7C1D-85AB-4CBD-8760-3AC7ACD15206}" dt="2022-05-04T10:43:44.402" v="905"/>
          <ac:spMkLst>
            <pc:docMk/>
            <pc:sldMk cId="3406411713" sldId="279"/>
            <ac:spMk id="8" creationId="{C4A3D167-8214-C097-262F-910C21825180}"/>
          </ac:spMkLst>
        </pc:spChg>
        <pc:spChg chg="add del">
          <ac:chgData name="MACARTHUR Katherine" userId="96ce0a3c-3dee-421f-ac5a-a101977ec83a" providerId="ADAL" clId="{FE5B7C1D-85AB-4CBD-8760-3AC7ACD15206}" dt="2022-05-04T10:09:49.773" v="4" actId="26606"/>
          <ac:spMkLst>
            <pc:docMk/>
            <pc:sldMk cId="3406411713" sldId="279"/>
            <ac:spMk id="11" creationId="{94281397-CAB3-46E7-B8B4-48166ADDB3D3}"/>
          </ac:spMkLst>
        </pc:spChg>
        <pc:picChg chg="del mod">
          <ac:chgData name="MACARTHUR Katherine" userId="96ce0a3c-3dee-421f-ac5a-a101977ec83a" providerId="ADAL" clId="{FE5B7C1D-85AB-4CBD-8760-3AC7ACD15206}" dt="2022-05-04T10:09:52.329" v="5" actId="478"/>
          <ac:picMkLst>
            <pc:docMk/>
            <pc:sldMk cId="3406411713" sldId="279"/>
            <ac:picMk id="4" creationId="{00000000-0000-0000-0000-000000000000}"/>
          </ac:picMkLst>
        </pc:picChg>
        <pc:picChg chg="add mod">
          <ac:chgData name="MACARTHUR Katherine" userId="96ce0a3c-3dee-421f-ac5a-a101977ec83a" providerId="ADAL" clId="{FE5B7C1D-85AB-4CBD-8760-3AC7ACD15206}" dt="2022-05-04T10:43:45.415" v="907" actId="14100"/>
          <ac:picMkLst>
            <pc:docMk/>
            <pc:sldMk cId="3406411713" sldId="279"/>
            <ac:picMk id="6" creationId="{C626A860-C1A5-4924-F092-4C6B77560AF0}"/>
          </ac:picMkLst>
        </pc:picChg>
      </pc:sldChg>
      <pc:sldChg chg="delSp modSp mod">
        <pc:chgData name="MACARTHUR Katherine" userId="96ce0a3c-3dee-421f-ac5a-a101977ec83a" providerId="ADAL" clId="{FE5B7C1D-85AB-4CBD-8760-3AC7ACD15206}" dt="2022-05-04T10:43:55.905" v="921" actId="27636"/>
        <pc:sldMkLst>
          <pc:docMk/>
          <pc:sldMk cId="3949814262" sldId="328"/>
        </pc:sldMkLst>
        <pc:spChg chg="mod">
          <ac:chgData name="MACARTHUR Katherine" userId="96ce0a3c-3dee-421f-ac5a-a101977ec83a" providerId="ADAL" clId="{FE5B7C1D-85AB-4CBD-8760-3AC7ACD15206}" dt="2022-05-04T10:43:55.905" v="921" actId="27636"/>
          <ac:spMkLst>
            <pc:docMk/>
            <pc:sldMk cId="3949814262" sldId="328"/>
            <ac:spMk id="2" creationId="{00000000-0000-0000-0000-000000000000}"/>
          </ac:spMkLst>
        </pc:spChg>
        <pc:picChg chg="del">
          <ac:chgData name="MACARTHUR Katherine" userId="96ce0a3c-3dee-421f-ac5a-a101977ec83a" providerId="ADAL" clId="{FE5B7C1D-85AB-4CBD-8760-3AC7ACD15206}" dt="2022-05-04T10:31:26.980" v="710" actId="478"/>
          <ac:picMkLst>
            <pc:docMk/>
            <pc:sldMk cId="3949814262" sldId="328"/>
            <ac:picMk id="12" creationId="{00000000-0000-0000-0000-000000000000}"/>
          </ac:picMkLst>
        </pc:picChg>
      </pc:sldChg>
      <pc:sldChg chg="delSp modSp">
        <pc:chgData name="MACARTHUR Katherine" userId="96ce0a3c-3dee-421f-ac5a-a101977ec83a" providerId="ADAL" clId="{FE5B7C1D-85AB-4CBD-8760-3AC7ACD15206}" dt="2022-05-04T10:44:07.244" v="923"/>
        <pc:sldMkLst>
          <pc:docMk/>
          <pc:sldMk cId="4123872409" sldId="330"/>
        </pc:sldMkLst>
        <pc:spChg chg="mod">
          <ac:chgData name="MACARTHUR Katherine" userId="96ce0a3c-3dee-421f-ac5a-a101977ec83a" providerId="ADAL" clId="{FE5B7C1D-85AB-4CBD-8760-3AC7ACD15206}" dt="2022-05-04T10:44:07.244" v="923"/>
          <ac:spMkLst>
            <pc:docMk/>
            <pc:sldMk cId="4123872409" sldId="330"/>
            <ac:spMk id="2" creationId="{00000000-0000-0000-0000-000000000000}"/>
          </ac:spMkLst>
        </pc:spChg>
        <pc:picChg chg="del">
          <ac:chgData name="MACARTHUR Katherine" userId="96ce0a3c-3dee-421f-ac5a-a101977ec83a" providerId="ADAL" clId="{FE5B7C1D-85AB-4CBD-8760-3AC7ACD15206}" dt="2022-05-04T10:31:30.575" v="711" actId="478"/>
          <ac:picMkLst>
            <pc:docMk/>
            <pc:sldMk cId="4123872409" sldId="330"/>
            <ac:picMk id="7" creationId="{00000000-0000-0000-0000-000000000000}"/>
          </ac:picMkLst>
        </pc:picChg>
      </pc:sldChg>
      <pc:sldChg chg="delSp modSp">
        <pc:chgData name="MACARTHUR Katherine" userId="96ce0a3c-3dee-421f-ac5a-a101977ec83a" providerId="ADAL" clId="{FE5B7C1D-85AB-4CBD-8760-3AC7ACD15206}" dt="2022-05-04T10:44:07.244" v="923"/>
        <pc:sldMkLst>
          <pc:docMk/>
          <pc:sldMk cId="3634298083" sldId="331"/>
        </pc:sldMkLst>
        <pc:spChg chg="mod">
          <ac:chgData name="MACARTHUR Katherine" userId="96ce0a3c-3dee-421f-ac5a-a101977ec83a" providerId="ADAL" clId="{FE5B7C1D-85AB-4CBD-8760-3AC7ACD15206}" dt="2022-05-04T10:44:07.244" v="923"/>
          <ac:spMkLst>
            <pc:docMk/>
            <pc:sldMk cId="3634298083" sldId="331"/>
            <ac:spMk id="10" creationId="{00000000-0000-0000-0000-000000000000}"/>
          </ac:spMkLst>
        </pc:spChg>
        <pc:picChg chg="del">
          <ac:chgData name="MACARTHUR Katherine" userId="96ce0a3c-3dee-421f-ac5a-a101977ec83a" providerId="ADAL" clId="{FE5B7C1D-85AB-4CBD-8760-3AC7ACD15206}" dt="2022-05-04T10:31:39.034" v="715" actId="478"/>
          <ac:picMkLst>
            <pc:docMk/>
            <pc:sldMk cId="3634298083" sldId="331"/>
            <ac:picMk id="15" creationId="{22614540-5555-B346-A29B-7E3B1A7E3680}"/>
          </ac:picMkLst>
        </pc:picChg>
      </pc:sldChg>
      <pc:sldChg chg="delSp modSp">
        <pc:chgData name="MACARTHUR Katherine" userId="96ce0a3c-3dee-421f-ac5a-a101977ec83a" providerId="ADAL" clId="{FE5B7C1D-85AB-4CBD-8760-3AC7ACD15206}" dt="2022-05-04T10:44:07.244" v="923"/>
        <pc:sldMkLst>
          <pc:docMk/>
          <pc:sldMk cId="4279660136" sldId="346"/>
        </pc:sldMkLst>
        <pc:spChg chg="mod">
          <ac:chgData name="MACARTHUR Katherine" userId="96ce0a3c-3dee-421f-ac5a-a101977ec83a" providerId="ADAL" clId="{FE5B7C1D-85AB-4CBD-8760-3AC7ACD15206}" dt="2022-05-04T10:44:07.244" v="923"/>
          <ac:spMkLst>
            <pc:docMk/>
            <pc:sldMk cId="4279660136" sldId="346"/>
            <ac:spMk id="2" creationId="{00000000-0000-0000-0000-000000000000}"/>
          </ac:spMkLst>
        </pc:spChg>
        <pc:picChg chg="del">
          <ac:chgData name="MACARTHUR Katherine" userId="96ce0a3c-3dee-421f-ac5a-a101977ec83a" providerId="ADAL" clId="{FE5B7C1D-85AB-4CBD-8760-3AC7ACD15206}" dt="2022-05-04T10:31:12.228" v="703" actId="478"/>
          <ac:picMkLst>
            <pc:docMk/>
            <pc:sldMk cId="4279660136" sldId="346"/>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1798703462" sldId="347"/>
        </pc:sldMkLst>
        <pc:spChg chg="mod">
          <ac:chgData name="MACARTHUR Katherine" userId="96ce0a3c-3dee-421f-ac5a-a101977ec83a" providerId="ADAL" clId="{FE5B7C1D-85AB-4CBD-8760-3AC7ACD15206}" dt="2022-05-04T10:44:07.244" v="923"/>
          <ac:spMkLst>
            <pc:docMk/>
            <pc:sldMk cId="1798703462" sldId="347"/>
            <ac:spMk id="2" creationId="{00000000-0000-0000-0000-000000000000}"/>
          </ac:spMkLst>
        </pc:spChg>
        <pc:picChg chg="del">
          <ac:chgData name="MACARTHUR Katherine" userId="96ce0a3c-3dee-421f-ac5a-a101977ec83a" providerId="ADAL" clId="{FE5B7C1D-85AB-4CBD-8760-3AC7ACD15206}" dt="2022-05-04T10:30:59.301" v="698" actId="478"/>
          <ac:picMkLst>
            <pc:docMk/>
            <pc:sldMk cId="1798703462" sldId="347"/>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1520678012" sldId="348"/>
        </pc:sldMkLst>
        <pc:spChg chg="mod">
          <ac:chgData name="MACARTHUR Katherine" userId="96ce0a3c-3dee-421f-ac5a-a101977ec83a" providerId="ADAL" clId="{FE5B7C1D-85AB-4CBD-8760-3AC7ACD15206}" dt="2022-05-04T10:44:07.244" v="923"/>
          <ac:spMkLst>
            <pc:docMk/>
            <pc:sldMk cId="1520678012" sldId="348"/>
            <ac:spMk id="2" creationId="{00000000-0000-0000-0000-000000000000}"/>
          </ac:spMkLst>
        </pc:spChg>
        <pc:picChg chg="del">
          <ac:chgData name="MACARTHUR Katherine" userId="96ce0a3c-3dee-421f-ac5a-a101977ec83a" providerId="ADAL" clId="{FE5B7C1D-85AB-4CBD-8760-3AC7ACD15206}" dt="2022-05-04T10:31:01.375" v="699" actId="478"/>
          <ac:picMkLst>
            <pc:docMk/>
            <pc:sldMk cId="1520678012" sldId="348"/>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486580674" sldId="349"/>
        </pc:sldMkLst>
        <pc:spChg chg="mod">
          <ac:chgData name="MACARTHUR Katherine" userId="96ce0a3c-3dee-421f-ac5a-a101977ec83a" providerId="ADAL" clId="{FE5B7C1D-85AB-4CBD-8760-3AC7ACD15206}" dt="2022-05-04T10:44:07.244" v="923"/>
          <ac:spMkLst>
            <pc:docMk/>
            <pc:sldMk cId="486580674" sldId="349"/>
            <ac:spMk id="2" creationId="{00000000-0000-0000-0000-000000000000}"/>
          </ac:spMkLst>
        </pc:spChg>
        <pc:picChg chg="del">
          <ac:chgData name="MACARTHUR Katherine" userId="96ce0a3c-3dee-421f-ac5a-a101977ec83a" providerId="ADAL" clId="{FE5B7C1D-85AB-4CBD-8760-3AC7ACD15206}" dt="2022-05-04T10:30:56.097" v="697" actId="478"/>
          <ac:picMkLst>
            <pc:docMk/>
            <pc:sldMk cId="486580674" sldId="349"/>
            <ac:picMk id="8" creationId="{00000000-0000-0000-0000-000000000000}"/>
          </ac:picMkLst>
        </pc:picChg>
      </pc:sldChg>
      <pc:sldChg chg="delSp modSp mod">
        <pc:chgData name="MACARTHUR Katherine" userId="96ce0a3c-3dee-421f-ac5a-a101977ec83a" providerId="ADAL" clId="{FE5B7C1D-85AB-4CBD-8760-3AC7ACD15206}" dt="2022-05-04T10:44:07.244" v="923"/>
        <pc:sldMkLst>
          <pc:docMk/>
          <pc:sldMk cId="1601435054" sldId="350"/>
        </pc:sldMkLst>
        <pc:spChg chg="mod">
          <ac:chgData name="MACARTHUR Katherine" userId="96ce0a3c-3dee-421f-ac5a-a101977ec83a" providerId="ADAL" clId="{FE5B7C1D-85AB-4CBD-8760-3AC7ACD15206}" dt="2022-05-04T10:44:07.244" v="923"/>
          <ac:spMkLst>
            <pc:docMk/>
            <pc:sldMk cId="1601435054" sldId="350"/>
            <ac:spMk id="2" creationId="{00000000-0000-0000-0000-000000000000}"/>
          </ac:spMkLst>
        </pc:spChg>
        <pc:spChg chg="mod">
          <ac:chgData name="MACARTHUR Katherine" userId="96ce0a3c-3dee-421f-ac5a-a101977ec83a" providerId="ADAL" clId="{FE5B7C1D-85AB-4CBD-8760-3AC7ACD15206}" dt="2022-05-04T10:43:55.905" v="920" actId="27636"/>
          <ac:spMkLst>
            <pc:docMk/>
            <pc:sldMk cId="1601435054" sldId="350"/>
            <ac:spMk id="4" creationId="{00000000-0000-0000-0000-000000000000}"/>
          </ac:spMkLst>
        </pc:spChg>
        <pc:picChg chg="del">
          <ac:chgData name="MACARTHUR Katherine" userId="96ce0a3c-3dee-421f-ac5a-a101977ec83a" providerId="ADAL" clId="{FE5B7C1D-85AB-4CBD-8760-3AC7ACD15206}" dt="2022-05-04T10:31:18.695" v="706" actId="478"/>
          <ac:picMkLst>
            <pc:docMk/>
            <pc:sldMk cId="1601435054" sldId="350"/>
            <ac:picMk id="8" creationId="{00000000-0000-0000-0000-000000000000}"/>
          </ac:picMkLst>
        </pc:picChg>
      </pc:sldChg>
      <pc:sldChg chg="delSp modSp del mod modShow">
        <pc:chgData name="MACARTHUR Katherine" userId="96ce0a3c-3dee-421f-ac5a-a101977ec83a" providerId="ADAL" clId="{FE5B7C1D-85AB-4CBD-8760-3AC7ACD15206}" dt="2022-05-04T13:12:35.413" v="1605" actId="2696"/>
        <pc:sldMkLst>
          <pc:docMk/>
          <pc:sldMk cId="3530592108" sldId="353"/>
        </pc:sldMkLst>
        <pc:spChg chg="mod">
          <ac:chgData name="MACARTHUR Katherine" userId="96ce0a3c-3dee-421f-ac5a-a101977ec83a" providerId="ADAL" clId="{FE5B7C1D-85AB-4CBD-8760-3AC7ACD15206}" dt="2022-05-04T10:44:07.244" v="923"/>
          <ac:spMkLst>
            <pc:docMk/>
            <pc:sldMk cId="3530592108" sldId="353"/>
            <ac:spMk id="2" creationId="{00000000-0000-0000-0000-000000000000}"/>
          </ac:spMkLst>
        </pc:spChg>
        <pc:picChg chg="del">
          <ac:chgData name="MACARTHUR Katherine" userId="96ce0a3c-3dee-421f-ac5a-a101977ec83a" providerId="ADAL" clId="{FE5B7C1D-85AB-4CBD-8760-3AC7ACD15206}" dt="2022-05-04T10:31:05.737" v="701" actId="478"/>
          <ac:picMkLst>
            <pc:docMk/>
            <pc:sldMk cId="3530592108" sldId="353"/>
            <ac:picMk id="12" creationId="{00000000-0000-0000-0000-000000000000}"/>
          </ac:picMkLst>
        </pc:picChg>
      </pc:sldChg>
      <pc:sldChg chg="addSp delSp modSp">
        <pc:chgData name="MACARTHUR Katherine" userId="96ce0a3c-3dee-421f-ac5a-a101977ec83a" providerId="ADAL" clId="{FE5B7C1D-85AB-4CBD-8760-3AC7ACD15206}" dt="2022-05-04T13:08:43.032" v="1166"/>
        <pc:sldMkLst>
          <pc:docMk/>
          <pc:sldMk cId="3103029830" sldId="354"/>
        </pc:sldMkLst>
        <pc:spChg chg="mod">
          <ac:chgData name="MACARTHUR Katherine" userId="96ce0a3c-3dee-421f-ac5a-a101977ec83a" providerId="ADAL" clId="{FE5B7C1D-85AB-4CBD-8760-3AC7ACD15206}" dt="2022-05-04T10:44:07.244" v="923"/>
          <ac:spMkLst>
            <pc:docMk/>
            <pc:sldMk cId="3103029830" sldId="354"/>
            <ac:spMk id="2" creationId="{00000000-0000-0000-0000-000000000000}"/>
          </ac:spMkLst>
        </pc:spChg>
        <pc:spChg chg="add del mod">
          <ac:chgData name="MACARTHUR Katherine" userId="96ce0a3c-3dee-421f-ac5a-a101977ec83a" providerId="ADAL" clId="{FE5B7C1D-85AB-4CBD-8760-3AC7ACD15206}" dt="2022-05-04T13:08:43.032" v="1166"/>
          <ac:spMkLst>
            <pc:docMk/>
            <pc:sldMk cId="3103029830" sldId="354"/>
            <ac:spMk id="15" creationId="{2708FF0C-CB9D-010E-DD24-08FA7AE9675A}"/>
          </ac:spMkLst>
        </pc:spChg>
        <pc:picChg chg="del">
          <ac:chgData name="MACARTHUR Katherine" userId="96ce0a3c-3dee-421f-ac5a-a101977ec83a" providerId="ADAL" clId="{FE5B7C1D-85AB-4CBD-8760-3AC7ACD15206}" dt="2022-05-04T10:31:03.062" v="700" actId="478"/>
          <ac:picMkLst>
            <pc:docMk/>
            <pc:sldMk cId="3103029830" sldId="354"/>
            <ac:picMk id="12" creationId="{00000000-0000-0000-0000-000000000000}"/>
          </ac:picMkLst>
        </pc:picChg>
      </pc:sldChg>
      <pc:sldChg chg="delSp modSp del mod modShow">
        <pc:chgData name="MACARTHUR Katherine" userId="96ce0a3c-3dee-421f-ac5a-a101977ec83a" providerId="ADAL" clId="{FE5B7C1D-85AB-4CBD-8760-3AC7ACD15206}" dt="2022-05-04T13:12:38.237" v="1606" actId="2696"/>
        <pc:sldMkLst>
          <pc:docMk/>
          <pc:sldMk cId="2903379370" sldId="355"/>
        </pc:sldMkLst>
        <pc:spChg chg="mod">
          <ac:chgData name="MACARTHUR Katherine" userId="96ce0a3c-3dee-421f-ac5a-a101977ec83a" providerId="ADAL" clId="{FE5B7C1D-85AB-4CBD-8760-3AC7ACD15206}" dt="2022-05-04T10:44:07.244" v="923"/>
          <ac:spMkLst>
            <pc:docMk/>
            <pc:sldMk cId="2903379370" sldId="355"/>
            <ac:spMk id="2" creationId="{00000000-0000-0000-0000-000000000000}"/>
          </ac:spMkLst>
        </pc:spChg>
        <pc:spChg chg="mod">
          <ac:chgData name="MACARTHUR Katherine" userId="96ce0a3c-3dee-421f-ac5a-a101977ec83a" providerId="ADAL" clId="{FE5B7C1D-85AB-4CBD-8760-3AC7ACD15206}" dt="2022-05-04T10:43:55.903" v="919" actId="27636"/>
          <ac:spMkLst>
            <pc:docMk/>
            <pc:sldMk cId="2903379370" sldId="355"/>
            <ac:spMk id="10" creationId="{00000000-0000-0000-0000-000000000000}"/>
          </ac:spMkLst>
        </pc:spChg>
        <pc:picChg chg="del">
          <ac:chgData name="MACARTHUR Katherine" userId="96ce0a3c-3dee-421f-ac5a-a101977ec83a" providerId="ADAL" clId="{FE5B7C1D-85AB-4CBD-8760-3AC7ACD15206}" dt="2022-05-04T10:31:07.656" v="702" actId="478"/>
          <ac:picMkLst>
            <pc:docMk/>
            <pc:sldMk cId="2903379370" sldId="355"/>
            <ac:picMk id="6" creationId="{00000000-0000-0000-0000-000000000000}"/>
          </ac:picMkLst>
        </pc:picChg>
      </pc:sldChg>
      <pc:sldChg chg="addSp delSp modSp mod">
        <pc:chgData name="MACARTHUR Katherine" userId="96ce0a3c-3dee-421f-ac5a-a101977ec83a" providerId="ADAL" clId="{FE5B7C1D-85AB-4CBD-8760-3AC7ACD15206}" dt="2022-05-04T13:06:07.961" v="1164" actId="478"/>
        <pc:sldMkLst>
          <pc:docMk/>
          <pc:sldMk cId="3746043729" sldId="356"/>
        </pc:sldMkLst>
        <pc:spChg chg="mod">
          <ac:chgData name="MACARTHUR Katherine" userId="96ce0a3c-3dee-421f-ac5a-a101977ec83a" providerId="ADAL" clId="{FE5B7C1D-85AB-4CBD-8760-3AC7ACD15206}" dt="2022-05-04T10:44:07.244" v="923"/>
          <ac:spMkLst>
            <pc:docMk/>
            <pc:sldMk cId="3746043729" sldId="356"/>
            <ac:spMk id="2" creationId="{00000000-0000-0000-0000-000000000000}"/>
          </ac:spMkLst>
        </pc:spChg>
        <pc:spChg chg="del mod">
          <ac:chgData name="MACARTHUR Katherine" userId="96ce0a3c-3dee-421f-ac5a-a101977ec83a" providerId="ADAL" clId="{FE5B7C1D-85AB-4CBD-8760-3AC7ACD15206}" dt="2022-05-04T13:06:05.772" v="1163" actId="478"/>
          <ac:spMkLst>
            <pc:docMk/>
            <pc:sldMk cId="3746043729" sldId="356"/>
            <ac:spMk id="3" creationId="{00000000-0000-0000-0000-000000000000}"/>
          </ac:spMkLst>
        </pc:spChg>
        <pc:spChg chg="add mod">
          <ac:chgData name="MACARTHUR Katherine" userId="96ce0a3c-3dee-421f-ac5a-a101977ec83a" providerId="ADAL" clId="{FE5B7C1D-85AB-4CBD-8760-3AC7ACD15206}" dt="2022-05-04T13:04:43.864" v="1003"/>
          <ac:spMkLst>
            <pc:docMk/>
            <pc:sldMk cId="3746043729" sldId="356"/>
            <ac:spMk id="10" creationId="{FD00C8D5-02E0-80CA-6F7A-4FEA6C978FA1}"/>
          </ac:spMkLst>
        </pc:spChg>
        <pc:spChg chg="add del mod">
          <ac:chgData name="MACARTHUR Katherine" userId="96ce0a3c-3dee-421f-ac5a-a101977ec83a" providerId="ADAL" clId="{FE5B7C1D-85AB-4CBD-8760-3AC7ACD15206}" dt="2022-05-04T13:06:07.961" v="1164" actId="478"/>
          <ac:spMkLst>
            <pc:docMk/>
            <pc:sldMk cId="3746043729" sldId="356"/>
            <ac:spMk id="11" creationId="{924C2656-582C-CA81-4E48-BD37A0B3C952}"/>
          </ac:spMkLst>
        </pc:spChg>
        <pc:picChg chg="del">
          <ac:chgData name="MACARTHUR Katherine" userId="96ce0a3c-3dee-421f-ac5a-a101977ec83a" providerId="ADAL" clId="{FE5B7C1D-85AB-4CBD-8760-3AC7ACD15206}" dt="2022-05-04T10:31:14.770" v="704" actId="478"/>
          <ac:picMkLst>
            <pc:docMk/>
            <pc:sldMk cId="3746043729" sldId="356"/>
            <ac:picMk id="5" creationId="{00000000-0000-0000-0000-000000000000}"/>
          </ac:picMkLst>
        </pc:picChg>
        <pc:picChg chg="del">
          <ac:chgData name="MACARTHUR Katherine" userId="96ce0a3c-3dee-421f-ac5a-a101977ec83a" providerId="ADAL" clId="{FE5B7C1D-85AB-4CBD-8760-3AC7ACD15206}" dt="2022-05-04T10:31:16.074" v="705" actId="478"/>
          <ac:picMkLst>
            <pc:docMk/>
            <pc:sldMk cId="3746043729" sldId="356"/>
            <ac:picMk id="6" creationId="{00000000-0000-0000-0000-000000000000}"/>
          </ac:picMkLst>
        </pc:picChg>
      </pc:sldChg>
      <pc:sldChg chg="addSp delSp modSp mod">
        <pc:chgData name="MACARTHUR Katherine" userId="96ce0a3c-3dee-421f-ac5a-a101977ec83a" providerId="ADAL" clId="{FE5B7C1D-85AB-4CBD-8760-3AC7ACD15206}" dt="2022-05-04T10:44:07.244" v="923"/>
        <pc:sldMkLst>
          <pc:docMk/>
          <pc:sldMk cId="2279058572" sldId="371"/>
        </pc:sldMkLst>
        <pc:spChg chg="mod">
          <ac:chgData name="MACARTHUR Katherine" userId="96ce0a3c-3dee-421f-ac5a-a101977ec83a" providerId="ADAL" clId="{FE5B7C1D-85AB-4CBD-8760-3AC7ACD15206}" dt="2022-05-04T10:44:07.244" v="923"/>
          <ac:spMkLst>
            <pc:docMk/>
            <pc:sldMk cId="2279058572" sldId="371"/>
            <ac:spMk id="2" creationId="{00000000-0000-0000-0000-000000000000}"/>
          </ac:spMkLst>
        </pc:spChg>
        <pc:spChg chg="mod">
          <ac:chgData name="MACARTHUR Katherine" userId="96ce0a3c-3dee-421f-ac5a-a101977ec83a" providerId="ADAL" clId="{FE5B7C1D-85AB-4CBD-8760-3AC7ACD15206}" dt="2022-05-04T10:30:35.823" v="690" actId="1076"/>
          <ac:spMkLst>
            <pc:docMk/>
            <pc:sldMk cId="2279058572" sldId="371"/>
            <ac:spMk id="3" creationId="{00000000-0000-0000-0000-000000000000}"/>
          </ac:spMkLst>
        </pc:spChg>
        <pc:spChg chg="mod">
          <ac:chgData name="MACARTHUR Katherine" userId="96ce0a3c-3dee-421f-ac5a-a101977ec83a" providerId="ADAL" clId="{FE5B7C1D-85AB-4CBD-8760-3AC7ACD15206}" dt="2022-05-04T10:30:35.823" v="690" actId="1076"/>
          <ac:spMkLst>
            <pc:docMk/>
            <pc:sldMk cId="2279058572" sldId="371"/>
            <ac:spMk id="9" creationId="{00000000-0000-0000-0000-000000000000}"/>
          </ac:spMkLst>
        </pc:spChg>
        <pc:spChg chg="mod">
          <ac:chgData name="MACARTHUR Katherine" userId="96ce0a3c-3dee-421f-ac5a-a101977ec83a" providerId="ADAL" clId="{FE5B7C1D-85AB-4CBD-8760-3AC7ACD15206}" dt="2022-05-04T10:30:45.903" v="692" actId="14100"/>
          <ac:spMkLst>
            <pc:docMk/>
            <pc:sldMk cId="2279058572" sldId="371"/>
            <ac:spMk id="13" creationId="{2AA858FC-0CB0-4847-ABC5-95BBFE03D543}"/>
          </ac:spMkLst>
        </pc:spChg>
        <pc:picChg chg="mod">
          <ac:chgData name="MACARTHUR Katherine" userId="96ce0a3c-3dee-421f-ac5a-a101977ec83a" providerId="ADAL" clId="{FE5B7C1D-85AB-4CBD-8760-3AC7ACD15206}" dt="2022-05-04T10:30:35.823" v="690" actId="1076"/>
          <ac:picMkLst>
            <pc:docMk/>
            <pc:sldMk cId="2279058572" sldId="371"/>
            <ac:picMk id="6" creationId="{00000000-0000-0000-0000-000000000000}"/>
          </ac:picMkLst>
        </pc:picChg>
        <pc:picChg chg="mod">
          <ac:chgData name="MACARTHUR Katherine" userId="96ce0a3c-3dee-421f-ac5a-a101977ec83a" providerId="ADAL" clId="{FE5B7C1D-85AB-4CBD-8760-3AC7ACD15206}" dt="2022-05-04T10:30:41.327" v="691" actId="1076"/>
          <ac:picMkLst>
            <pc:docMk/>
            <pc:sldMk cId="2279058572" sldId="371"/>
            <ac:picMk id="7" creationId="{5966277D-7045-534C-826B-C153100B6242}"/>
          </ac:picMkLst>
        </pc:picChg>
        <pc:picChg chg="del">
          <ac:chgData name="MACARTHUR Katherine" userId="96ce0a3c-3dee-421f-ac5a-a101977ec83a" providerId="ADAL" clId="{FE5B7C1D-85AB-4CBD-8760-3AC7ACD15206}" dt="2022-05-04T10:30:47.296" v="693" actId="478"/>
          <ac:picMkLst>
            <pc:docMk/>
            <pc:sldMk cId="2279058572" sldId="371"/>
            <ac:picMk id="12" creationId="{00000000-0000-0000-0000-000000000000}"/>
          </ac:picMkLst>
        </pc:picChg>
        <pc:picChg chg="mod">
          <ac:chgData name="MACARTHUR Katherine" userId="96ce0a3c-3dee-421f-ac5a-a101977ec83a" providerId="ADAL" clId="{FE5B7C1D-85AB-4CBD-8760-3AC7ACD15206}" dt="2022-05-04T10:30:35.823" v="690" actId="1076"/>
          <ac:picMkLst>
            <pc:docMk/>
            <pc:sldMk cId="2279058572" sldId="371"/>
            <ac:picMk id="6146" creationId="{00000000-0000-0000-0000-000000000000}"/>
          </ac:picMkLst>
        </pc:picChg>
        <pc:cxnChg chg="add mod">
          <ac:chgData name="MACARTHUR Katherine" userId="96ce0a3c-3dee-421f-ac5a-a101977ec83a" providerId="ADAL" clId="{FE5B7C1D-85AB-4CBD-8760-3AC7ACD15206}" dt="2022-05-04T10:30:41.327" v="691" actId="1076"/>
          <ac:cxnSpMkLst>
            <pc:docMk/>
            <pc:sldMk cId="2279058572" sldId="371"/>
            <ac:cxnSpMk id="8" creationId="{5D06C1F2-FF58-6AAD-547D-1BF10A2E85CB}"/>
          </ac:cxnSpMkLst>
        </pc:cxnChg>
      </pc:sldChg>
      <pc:sldChg chg="delSp modSp">
        <pc:chgData name="MACARTHUR Katherine" userId="96ce0a3c-3dee-421f-ac5a-a101977ec83a" providerId="ADAL" clId="{FE5B7C1D-85AB-4CBD-8760-3AC7ACD15206}" dt="2022-05-04T10:44:07.244" v="923"/>
        <pc:sldMkLst>
          <pc:docMk/>
          <pc:sldMk cId="807292317" sldId="372"/>
        </pc:sldMkLst>
        <pc:spChg chg="mod">
          <ac:chgData name="MACARTHUR Katherine" userId="96ce0a3c-3dee-421f-ac5a-a101977ec83a" providerId="ADAL" clId="{FE5B7C1D-85AB-4CBD-8760-3AC7ACD15206}" dt="2022-05-04T10:44:07.244" v="923"/>
          <ac:spMkLst>
            <pc:docMk/>
            <pc:sldMk cId="807292317" sldId="372"/>
            <ac:spMk id="2" creationId="{00000000-0000-0000-0000-000000000000}"/>
          </ac:spMkLst>
        </pc:spChg>
        <pc:picChg chg="del">
          <ac:chgData name="MACARTHUR Katherine" userId="96ce0a3c-3dee-421f-ac5a-a101977ec83a" providerId="ADAL" clId="{FE5B7C1D-85AB-4CBD-8760-3AC7ACD15206}" dt="2022-05-04T10:30:52.177" v="695" actId="478"/>
          <ac:picMkLst>
            <pc:docMk/>
            <pc:sldMk cId="807292317" sldId="372"/>
            <ac:picMk id="12" creationId="{00000000-0000-0000-0000-000000000000}"/>
          </ac:picMkLst>
        </pc:picChg>
      </pc:sldChg>
      <pc:sldChg chg="addSp delSp modSp mod modAnim">
        <pc:chgData name="MACARTHUR Katherine" userId="96ce0a3c-3dee-421f-ac5a-a101977ec83a" providerId="ADAL" clId="{FE5B7C1D-85AB-4CBD-8760-3AC7ACD15206}" dt="2022-05-04T11:23:31.699" v="982" actId="207"/>
        <pc:sldMkLst>
          <pc:docMk/>
          <pc:sldMk cId="329561099" sldId="373"/>
        </pc:sldMkLst>
        <pc:spChg chg="add mod">
          <ac:chgData name="MACARTHUR Katherine" userId="96ce0a3c-3dee-421f-ac5a-a101977ec83a" providerId="ADAL" clId="{FE5B7C1D-85AB-4CBD-8760-3AC7ACD15206}" dt="2022-05-04T11:23:24.200" v="980" actId="207"/>
          <ac:spMkLst>
            <pc:docMk/>
            <pc:sldMk cId="329561099" sldId="373"/>
            <ac:spMk id="3" creationId="{2189DEF5-E45C-3189-4D80-0A1D737928BD}"/>
          </ac:spMkLst>
        </pc:spChg>
        <pc:spChg chg="add mod">
          <ac:chgData name="MACARTHUR Katherine" userId="96ce0a3c-3dee-421f-ac5a-a101977ec83a" providerId="ADAL" clId="{FE5B7C1D-85AB-4CBD-8760-3AC7ACD15206}" dt="2022-05-04T11:23:26.523" v="981" actId="207"/>
          <ac:spMkLst>
            <pc:docMk/>
            <pc:sldMk cId="329561099" sldId="373"/>
            <ac:spMk id="4" creationId="{842D3DCF-DCD9-5FC8-2A94-5F182AC00373}"/>
          </ac:spMkLst>
        </pc:spChg>
        <pc:spChg chg="add mod">
          <ac:chgData name="MACARTHUR Katherine" userId="96ce0a3c-3dee-421f-ac5a-a101977ec83a" providerId="ADAL" clId="{FE5B7C1D-85AB-4CBD-8760-3AC7ACD15206}" dt="2022-05-04T11:23:31.699" v="982" actId="207"/>
          <ac:spMkLst>
            <pc:docMk/>
            <pc:sldMk cId="329561099" sldId="373"/>
            <ac:spMk id="5" creationId="{1CBAACFC-26D6-05B2-0C27-3F8596027288}"/>
          </ac:spMkLst>
        </pc:spChg>
        <pc:spChg chg="mod">
          <ac:chgData name="MACARTHUR Katherine" userId="96ce0a3c-3dee-421f-ac5a-a101977ec83a" providerId="ADAL" clId="{FE5B7C1D-85AB-4CBD-8760-3AC7ACD15206}" dt="2022-05-04T10:43:55.894" v="917" actId="27636"/>
          <ac:spMkLst>
            <pc:docMk/>
            <pc:sldMk cId="329561099" sldId="373"/>
            <ac:spMk id="6" creationId="{00000000-0000-0000-0000-000000000000}"/>
          </ac:spMkLst>
        </pc:spChg>
        <pc:picChg chg="del">
          <ac:chgData name="MACARTHUR Katherine" userId="96ce0a3c-3dee-421f-ac5a-a101977ec83a" providerId="ADAL" clId="{FE5B7C1D-85AB-4CBD-8760-3AC7ACD15206}" dt="2022-05-04T10:30:54.465" v="696" actId="478"/>
          <ac:picMkLst>
            <pc:docMk/>
            <pc:sldMk cId="329561099" sldId="373"/>
            <ac:picMk id="8" creationId="{00000000-0000-0000-0000-000000000000}"/>
          </ac:picMkLst>
        </pc:picChg>
      </pc:sldChg>
      <pc:sldChg chg="delSp modSp mod">
        <pc:chgData name="MACARTHUR Katherine" userId="96ce0a3c-3dee-421f-ac5a-a101977ec83a" providerId="ADAL" clId="{FE5B7C1D-85AB-4CBD-8760-3AC7ACD15206}" dt="2022-05-04T11:26:23.579" v="983" actId="14100"/>
        <pc:sldMkLst>
          <pc:docMk/>
          <pc:sldMk cId="3812498078" sldId="374"/>
        </pc:sldMkLst>
        <pc:spChg chg="mod">
          <ac:chgData name="MACARTHUR Katherine" userId="96ce0a3c-3dee-421f-ac5a-a101977ec83a" providerId="ADAL" clId="{FE5B7C1D-85AB-4CBD-8760-3AC7ACD15206}" dt="2022-05-04T10:44:07.244" v="923"/>
          <ac:spMkLst>
            <pc:docMk/>
            <pc:sldMk cId="3812498078" sldId="374"/>
            <ac:spMk id="2" creationId="{00000000-0000-0000-0000-000000000000}"/>
          </ac:spMkLst>
        </pc:spChg>
        <pc:spChg chg="mod">
          <ac:chgData name="MACARTHUR Katherine" userId="96ce0a3c-3dee-421f-ac5a-a101977ec83a" providerId="ADAL" clId="{FE5B7C1D-85AB-4CBD-8760-3AC7ACD15206}" dt="2022-05-04T11:26:23.579" v="983" actId="14100"/>
          <ac:spMkLst>
            <pc:docMk/>
            <pc:sldMk cId="3812498078" sldId="374"/>
            <ac:spMk id="5" creationId="{00000000-0000-0000-0000-000000000000}"/>
          </ac:spMkLst>
        </pc:spChg>
        <pc:picChg chg="del">
          <ac:chgData name="MACARTHUR Katherine" userId="96ce0a3c-3dee-421f-ac5a-a101977ec83a" providerId="ADAL" clId="{FE5B7C1D-85AB-4CBD-8760-3AC7ACD15206}" dt="2022-05-04T10:31:20.483" v="707" actId="478"/>
          <ac:picMkLst>
            <pc:docMk/>
            <pc:sldMk cId="3812498078" sldId="374"/>
            <ac:picMk id="8" creationId="{00000000-0000-0000-0000-000000000000}"/>
          </ac:picMkLst>
        </pc:picChg>
      </pc:sldChg>
      <pc:sldChg chg="addSp delSp modSp mod">
        <pc:chgData name="MACARTHUR Katherine" userId="96ce0a3c-3dee-421f-ac5a-a101977ec83a" providerId="ADAL" clId="{FE5B7C1D-85AB-4CBD-8760-3AC7ACD15206}" dt="2022-05-04T13:05:51.550" v="1162" actId="20577"/>
        <pc:sldMkLst>
          <pc:docMk/>
          <pc:sldMk cId="2944044190" sldId="375"/>
        </pc:sldMkLst>
        <pc:spChg chg="mod">
          <ac:chgData name="MACARTHUR Katherine" userId="96ce0a3c-3dee-421f-ac5a-a101977ec83a" providerId="ADAL" clId="{FE5B7C1D-85AB-4CBD-8760-3AC7ACD15206}" dt="2022-05-04T10:44:07.244" v="923"/>
          <ac:spMkLst>
            <pc:docMk/>
            <pc:sldMk cId="2944044190" sldId="375"/>
            <ac:spMk id="2" creationId="{00000000-0000-0000-0000-000000000000}"/>
          </ac:spMkLst>
        </pc:spChg>
        <pc:spChg chg="add mod">
          <ac:chgData name="MACARTHUR Katherine" userId="96ce0a3c-3dee-421f-ac5a-a101977ec83a" providerId="ADAL" clId="{FE5B7C1D-85AB-4CBD-8760-3AC7ACD15206}" dt="2022-05-04T13:05:51.550" v="1162" actId="20577"/>
          <ac:spMkLst>
            <pc:docMk/>
            <pc:sldMk cId="2944044190" sldId="375"/>
            <ac:spMk id="6" creationId="{719DC4A8-8E56-EF74-6C63-098DCD3FCAD4}"/>
          </ac:spMkLst>
        </pc:spChg>
        <pc:picChg chg="del">
          <ac:chgData name="MACARTHUR Katherine" userId="96ce0a3c-3dee-421f-ac5a-a101977ec83a" providerId="ADAL" clId="{FE5B7C1D-85AB-4CBD-8760-3AC7ACD15206}" dt="2022-05-04T13:04:39.291" v="1002" actId="478"/>
          <ac:picMkLst>
            <pc:docMk/>
            <pc:sldMk cId="2944044190" sldId="375"/>
            <ac:picMk id="7" creationId="{00000000-0000-0000-0000-000000000000}"/>
          </ac:picMkLst>
        </pc:picChg>
        <pc:picChg chg="del">
          <ac:chgData name="MACARTHUR Katherine" userId="96ce0a3c-3dee-421f-ac5a-a101977ec83a" providerId="ADAL" clId="{FE5B7C1D-85AB-4CBD-8760-3AC7ACD15206}" dt="2022-05-04T10:31:22.262" v="708" actId="478"/>
          <ac:picMkLst>
            <pc:docMk/>
            <pc:sldMk cId="2944044190" sldId="375"/>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332959669" sldId="376"/>
        </pc:sldMkLst>
        <pc:spChg chg="mod">
          <ac:chgData name="MACARTHUR Katherine" userId="96ce0a3c-3dee-421f-ac5a-a101977ec83a" providerId="ADAL" clId="{FE5B7C1D-85AB-4CBD-8760-3AC7ACD15206}" dt="2022-05-04T10:44:07.244" v="923"/>
          <ac:spMkLst>
            <pc:docMk/>
            <pc:sldMk cId="332959669" sldId="376"/>
            <ac:spMk id="2" creationId="{00000000-0000-0000-0000-000000000000}"/>
          </ac:spMkLst>
        </pc:spChg>
        <pc:picChg chg="del">
          <ac:chgData name="MACARTHUR Katherine" userId="96ce0a3c-3dee-421f-ac5a-a101977ec83a" providerId="ADAL" clId="{FE5B7C1D-85AB-4CBD-8760-3AC7ACD15206}" dt="2022-05-04T10:31:24.962" v="709" actId="478"/>
          <ac:picMkLst>
            <pc:docMk/>
            <pc:sldMk cId="332959669" sldId="376"/>
            <ac:picMk id="8" creationId="{00000000-0000-0000-0000-000000000000}"/>
          </ac:picMkLst>
        </pc:picChg>
      </pc:sldChg>
      <pc:sldChg chg="delSp modSp mod">
        <pc:chgData name="MACARTHUR Katherine" userId="96ce0a3c-3dee-421f-ac5a-a101977ec83a" providerId="ADAL" clId="{FE5B7C1D-85AB-4CBD-8760-3AC7ACD15206}" dt="2022-05-04T13:13:22.214" v="1607" actId="478"/>
        <pc:sldMkLst>
          <pc:docMk/>
          <pc:sldMk cId="268127609" sldId="377"/>
        </pc:sldMkLst>
        <pc:spChg chg="mod">
          <ac:chgData name="MACARTHUR Katherine" userId="96ce0a3c-3dee-421f-ac5a-a101977ec83a" providerId="ADAL" clId="{FE5B7C1D-85AB-4CBD-8760-3AC7ACD15206}" dt="2022-05-04T10:44:07.244" v="923"/>
          <ac:spMkLst>
            <pc:docMk/>
            <pc:sldMk cId="268127609" sldId="377"/>
            <ac:spMk id="10" creationId="{00000000-0000-0000-0000-000000000000}"/>
          </ac:spMkLst>
        </pc:spChg>
        <pc:picChg chg="del">
          <ac:chgData name="MACARTHUR Katherine" userId="96ce0a3c-3dee-421f-ac5a-a101977ec83a" providerId="ADAL" clId="{FE5B7C1D-85AB-4CBD-8760-3AC7ACD15206}" dt="2022-05-04T10:31:45.533" v="718" actId="478"/>
          <ac:picMkLst>
            <pc:docMk/>
            <pc:sldMk cId="268127609" sldId="377"/>
            <ac:picMk id="19" creationId="{00000000-0000-0000-0000-000000000000}"/>
          </ac:picMkLst>
        </pc:picChg>
        <pc:cxnChg chg="del">
          <ac:chgData name="MACARTHUR Katherine" userId="96ce0a3c-3dee-421f-ac5a-a101977ec83a" providerId="ADAL" clId="{FE5B7C1D-85AB-4CBD-8760-3AC7ACD15206}" dt="2022-05-04T13:13:22.214" v="1607" actId="478"/>
          <ac:cxnSpMkLst>
            <pc:docMk/>
            <pc:sldMk cId="268127609" sldId="377"/>
            <ac:cxnSpMk id="20" creationId="{00000000-0000-0000-0000-000000000000}"/>
          </ac:cxnSpMkLst>
        </pc:cxnChg>
      </pc:sldChg>
      <pc:sldChg chg="del">
        <pc:chgData name="MACARTHUR Katherine" userId="96ce0a3c-3dee-421f-ac5a-a101977ec83a" providerId="ADAL" clId="{FE5B7C1D-85AB-4CBD-8760-3AC7ACD15206}" dt="2022-05-04T10:20:48.841" v="80" actId="2696"/>
        <pc:sldMkLst>
          <pc:docMk/>
          <pc:sldMk cId="1452268069" sldId="378"/>
        </pc:sldMkLst>
      </pc:sldChg>
      <pc:sldChg chg="delSp modSp mod">
        <pc:chgData name="MACARTHUR Katherine" userId="96ce0a3c-3dee-421f-ac5a-a101977ec83a" providerId="ADAL" clId="{FE5B7C1D-85AB-4CBD-8760-3AC7ACD15206}" dt="2022-05-04T10:44:07.244" v="923"/>
        <pc:sldMkLst>
          <pc:docMk/>
          <pc:sldMk cId="2844665911" sldId="379"/>
        </pc:sldMkLst>
        <pc:spChg chg="mod">
          <ac:chgData name="MACARTHUR Katherine" userId="96ce0a3c-3dee-421f-ac5a-a101977ec83a" providerId="ADAL" clId="{FE5B7C1D-85AB-4CBD-8760-3AC7ACD15206}" dt="2022-05-04T10:44:07.244" v="923"/>
          <ac:spMkLst>
            <pc:docMk/>
            <pc:sldMk cId="2844665911" sldId="379"/>
            <ac:spMk id="2" creationId="{00000000-0000-0000-0000-000000000000}"/>
          </ac:spMkLst>
        </pc:spChg>
        <pc:spChg chg="mod">
          <ac:chgData name="MACARTHUR Katherine" userId="96ce0a3c-3dee-421f-ac5a-a101977ec83a" providerId="ADAL" clId="{FE5B7C1D-85AB-4CBD-8760-3AC7ACD15206}" dt="2022-05-04T10:36:24.166" v="810" actId="20577"/>
          <ac:spMkLst>
            <pc:docMk/>
            <pc:sldMk cId="2844665911" sldId="379"/>
            <ac:spMk id="13" creationId="{2AA858FC-0CB0-4847-ABC5-95BBFE03D543}"/>
          </ac:spMkLst>
        </pc:spChg>
        <pc:picChg chg="del">
          <ac:chgData name="MACARTHUR Katherine" userId="96ce0a3c-3dee-421f-ac5a-a101977ec83a" providerId="ADAL" clId="{FE5B7C1D-85AB-4CBD-8760-3AC7ACD15206}" dt="2022-05-04T10:30:49.671" v="694" actId="478"/>
          <ac:picMkLst>
            <pc:docMk/>
            <pc:sldMk cId="2844665911" sldId="379"/>
            <ac:picMk id="12" creationId="{00000000-0000-0000-0000-000000000000}"/>
          </ac:picMkLst>
        </pc:picChg>
      </pc:sldChg>
      <pc:sldChg chg="delSp">
        <pc:chgData name="MACARTHUR Katherine" userId="96ce0a3c-3dee-421f-ac5a-a101977ec83a" providerId="ADAL" clId="{FE5B7C1D-85AB-4CBD-8760-3AC7ACD15206}" dt="2022-05-04T10:31:34.861" v="713" actId="478"/>
        <pc:sldMkLst>
          <pc:docMk/>
          <pc:sldMk cId="190591790" sldId="380"/>
        </pc:sldMkLst>
        <pc:picChg chg="del">
          <ac:chgData name="MACARTHUR Katherine" userId="96ce0a3c-3dee-421f-ac5a-a101977ec83a" providerId="ADAL" clId="{FE5B7C1D-85AB-4CBD-8760-3AC7ACD15206}" dt="2022-05-04T10:31:34.861" v="713" actId="478"/>
          <ac:picMkLst>
            <pc:docMk/>
            <pc:sldMk cId="190591790" sldId="380"/>
            <ac:picMk id="30" creationId="{2EACE2B2-565D-0541-A81C-F16135400E71}"/>
          </ac:picMkLst>
        </pc:picChg>
      </pc:sldChg>
      <pc:sldChg chg="delSp modSp">
        <pc:chgData name="MACARTHUR Katherine" userId="96ce0a3c-3dee-421f-ac5a-a101977ec83a" providerId="ADAL" clId="{FE5B7C1D-85AB-4CBD-8760-3AC7ACD15206}" dt="2022-05-04T10:44:07.244" v="923"/>
        <pc:sldMkLst>
          <pc:docMk/>
          <pc:sldMk cId="2002460025" sldId="381"/>
        </pc:sldMkLst>
        <pc:spChg chg="mod">
          <ac:chgData name="MACARTHUR Katherine" userId="96ce0a3c-3dee-421f-ac5a-a101977ec83a" providerId="ADAL" clId="{FE5B7C1D-85AB-4CBD-8760-3AC7ACD15206}" dt="2022-05-04T10:44:07.244" v="923"/>
          <ac:spMkLst>
            <pc:docMk/>
            <pc:sldMk cId="2002460025" sldId="381"/>
            <ac:spMk id="10" creationId="{00000000-0000-0000-0000-000000000000}"/>
          </ac:spMkLst>
        </pc:spChg>
        <pc:picChg chg="del">
          <ac:chgData name="MACARTHUR Katherine" userId="96ce0a3c-3dee-421f-ac5a-a101977ec83a" providerId="ADAL" clId="{FE5B7C1D-85AB-4CBD-8760-3AC7ACD15206}" dt="2022-05-04T10:31:32.449" v="712" actId="478"/>
          <ac:picMkLst>
            <pc:docMk/>
            <pc:sldMk cId="2002460025" sldId="381"/>
            <ac:picMk id="14" creationId="{253E5B5F-1F0D-0847-8B3C-2698D38F6558}"/>
          </ac:picMkLst>
        </pc:picChg>
      </pc:sldChg>
      <pc:sldChg chg="delSp modSp">
        <pc:chgData name="MACARTHUR Katherine" userId="96ce0a3c-3dee-421f-ac5a-a101977ec83a" providerId="ADAL" clId="{FE5B7C1D-85AB-4CBD-8760-3AC7ACD15206}" dt="2022-05-04T10:44:07.244" v="923"/>
        <pc:sldMkLst>
          <pc:docMk/>
          <pc:sldMk cId="2826722248" sldId="382"/>
        </pc:sldMkLst>
        <pc:spChg chg="mod">
          <ac:chgData name="MACARTHUR Katherine" userId="96ce0a3c-3dee-421f-ac5a-a101977ec83a" providerId="ADAL" clId="{FE5B7C1D-85AB-4CBD-8760-3AC7ACD15206}" dt="2022-05-04T10:44:07.244" v="923"/>
          <ac:spMkLst>
            <pc:docMk/>
            <pc:sldMk cId="2826722248" sldId="382"/>
            <ac:spMk id="10" creationId="{00000000-0000-0000-0000-000000000000}"/>
          </ac:spMkLst>
        </pc:spChg>
        <pc:picChg chg="del">
          <ac:chgData name="MACARTHUR Katherine" userId="96ce0a3c-3dee-421f-ac5a-a101977ec83a" providerId="ADAL" clId="{FE5B7C1D-85AB-4CBD-8760-3AC7ACD15206}" dt="2022-05-04T10:31:36.761" v="714" actId="478"/>
          <ac:picMkLst>
            <pc:docMk/>
            <pc:sldMk cId="2826722248" sldId="382"/>
            <ac:picMk id="15" creationId="{A26068A5-99F2-4144-96A5-E19D6E04F801}"/>
          </ac:picMkLst>
        </pc:picChg>
      </pc:sldChg>
      <pc:sldChg chg="delSp modSp">
        <pc:chgData name="MACARTHUR Katherine" userId="96ce0a3c-3dee-421f-ac5a-a101977ec83a" providerId="ADAL" clId="{FE5B7C1D-85AB-4CBD-8760-3AC7ACD15206}" dt="2022-05-04T10:44:07.244" v="923"/>
        <pc:sldMkLst>
          <pc:docMk/>
          <pc:sldMk cId="306844435" sldId="383"/>
        </pc:sldMkLst>
        <pc:spChg chg="mod">
          <ac:chgData name="MACARTHUR Katherine" userId="96ce0a3c-3dee-421f-ac5a-a101977ec83a" providerId="ADAL" clId="{FE5B7C1D-85AB-4CBD-8760-3AC7ACD15206}" dt="2022-05-04T10:44:07.244" v="923"/>
          <ac:spMkLst>
            <pc:docMk/>
            <pc:sldMk cId="306844435" sldId="383"/>
            <ac:spMk id="10" creationId="{00000000-0000-0000-0000-000000000000}"/>
          </ac:spMkLst>
        </pc:spChg>
        <pc:picChg chg="del">
          <ac:chgData name="MACARTHUR Katherine" userId="96ce0a3c-3dee-421f-ac5a-a101977ec83a" providerId="ADAL" clId="{FE5B7C1D-85AB-4CBD-8760-3AC7ACD15206}" dt="2022-05-04T10:31:41.236" v="716" actId="478"/>
          <ac:picMkLst>
            <pc:docMk/>
            <pc:sldMk cId="306844435" sldId="383"/>
            <ac:picMk id="12" creationId="{C05FFD16-52EA-2043-B82D-638A4ABD0B5E}"/>
          </ac:picMkLst>
        </pc:picChg>
      </pc:sldChg>
      <pc:sldChg chg="delSp modSp">
        <pc:chgData name="MACARTHUR Katherine" userId="96ce0a3c-3dee-421f-ac5a-a101977ec83a" providerId="ADAL" clId="{FE5B7C1D-85AB-4CBD-8760-3AC7ACD15206}" dt="2022-05-04T10:44:07.244" v="923"/>
        <pc:sldMkLst>
          <pc:docMk/>
          <pc:sldMk cId="3530506473" sldId="384"/>
        </pc:sldMkLst>
        <pc:spChg chg="mod">
          <ac:chgData name="MACARTHUR Katherine" userId="96ce0a3c-3dee-421f-ac5a-a101977ec83a" providerId="ADAL" clId="{FE5B7C1D-85AB-4CBD-8760-3AC7ACD15206}" dt="2022-05-04T10:44:07.244" v="923"/>
          <ac:spMkLst>
            <pc:docMk/>
            <pc:sldMk cId="3530506473" sldId="384"/>
            <ac:spMk id="10" creationId="{00000000-0000-0000-0000-000000000000}"/>
          </ac:spMkLst>
        </pc:spChg>
        <pc:picChg chg="del">
          <ac:chgData name="MACARTHUR Katherine" userId="96ce0a3c-3dee-421f-ac5a-a101977ec83a" providerId="ADAL" clId="{FE5B7C1D-85AB-4CBD-8760-3AC7ACD15206}" dt="2022-05-04T10:31:43.204" v="717" actId="478"/>
          <ac:picMkLst>
            <pc:docMk/>
            <pc:sldMk cId="3530506473" sldId="384"/>
            <ac:picMk id="19" creationId="{63459D5E-8D76-1947-B437-E055B3458D99}"/>
          </ac:picMkLst>
        </pc:picChg>
      </pc:sldChg>
      <pc:sldChg chg="addSp delSp modSp add mod ord">
        <pc:chgData name="MACARTHUR Katherine" userId="96ce0a3c-3dee-421f-ac5a-a101977ec83a" providerId="ADAL" clId="{FE5B7C1D-85AB-4CBD-8760-3AC7ACD15206}" dt="2022-05-04T10:44:07.244" v="923"/>
        <pc:sldMkLst>
          <pc:docMk/>
          <pc:sldMk cId="2489050949" sldId="385"/>
        </pc:sldMkLst>
        <pc:spChg chg="mod">
          <ac:chgData name="MACARTHUR Katherine" userId="96ce0a3c-3dee-421f-ac5a-a101977ec83a" providerId="ADAL" clId="{FE5B7C1D-85AB-4CBD-8760-3AC7ACD15206}" dt="2022-05-04T10:44:07.244" v="923"/>
          <ac:spMkLst>
            <pc:docMk/>
            <pc:sldMk cId="2489050949" sldId="385"/>
            <ac:spMk id="2" creationId="{00000000-0000-0000-0000-000000000000}"/>
          </ac:spMkLst>
        </pc:spChg>
        <pc:spChg chg="del">
          <ac:chgData name="MACARTHUR Katherine" userId="96ce0a3c-3dee-421f-ac5a-a101977ec83a" providerId="ADAL" clId="{FE5B7C1D-85AB-4CBD-8760-3AC7ACD15206}" dt="2022-05-04T10:21:21.191" v="116" actId="478"/>
          <ac:spMkLst>
            <pc:docMk/>
            <pc:sldMk cId="2489050949" sldId="385"/>
            <ac:spMk id="3" creationId="{00000000-0000-0000-0000-000000000000}"/>
          </ac:spMkLst>
        </pc:spChg>
        <pc:spChg chg="del mod">
          <ac:chgData name="MACARTHUR Katherine" userId="96ce0a3c-3dee-421f-ac5a-a101977ec83a" providerId="ADAL" clId="{FE5B7C1D-85AB-4CBD-8760-3AC7ACD15206}" dt="2022-05-04T10:21:20.074" v="115" actId="478"/>
          <ac:spMkLst>
            <pc:docMk/>
            <pc:sldMk cId="2489050949" sldId="385"/>
            <ac:spMk id="9" creationId="{00000000-0000-0000-0000-000000000000}"/>
          </ac:spMkLst>
        </pc:spChg>
        <pc:spChg chg="mod">
          <ac:chgData name="MACARTHUR Katherine" userId="96ce0a3c-3dee-421f-ac5a-a101977ec83a" providerId="ADAL" clId="{FE5B7C1D-85AB-4CBD-8760-3AC7ACD15206}" dt="2022-05-04T10:39:04.667" v="837" actId="14100"/>
          <ac:spMkLst>
            <pc:docMk/>
            <pc:sldMk cId="2489050949" sldId="385"/>
            <ac:spMk id="13" creationId="{2AA858FC-0CB0-4847-ABC5-95BBFE03D543}"/>
          </ac:spMkLst>
        </pc:spChg>
        <pc:spChg chg="add del">
          <ac:chgData name="MACARTHUR Katherine" userId="96ce0a3c-3dee-421f-ac5a-a101977ec83a" providerId="ADAL" clId="{FE5B7C1D-85AB-4CBD-8760-3AC7ACD15206}" dt="2022-05-04T10:43:20.123" v="886" actId="22"/>
          <ac:spMkLst>
            <pc:docMk/>
            <pc:sldMk cId="2489050949" sldId="385"/>
            <ac:spMk id="21" creationId="{27E6FCAF-5EEC-7709-9FED-5E6C9E755B34}"/>
          </ac:spMkLst>
        </pc:spChg>
        <pc:picChg chg="del">
          <ac:chgData name="MACARTHUR Katherine" userId="96ce0a3c-3dee-421f-ac5a-a101977ec83a" providerId="ADAL" clId="{FE5B7C1D-85AB-4CBD-8760-3AC7ACD15206}" dt="2022-05-04T10:21:17.381" v="112" actId="478"/>
          <ac:picMkLst>
            <pc:docMk/>
            <pc:sldMk cId="2489050949" sldId="385"/>
            <ac:picMk id="6" creationId="{00000000-0000-0000-0000-000000000000}"/>
          </ac:picMkLst>
        </pc:picChg>
        <pc:picChg chg="del">
          <ac:chgData name="MACARTHUR Katherine" userId="96ce0a3c-3dee-421f-ac5a-a101977ec83a" providerId="ADAL" clId="{FE5B7C1D-85AB-4CBD-8760-3AC7ACD15206}" dt="2022-05-04T10:21:17.998" v="113" actId="478"/>
          <ac:picMkLst>
            <pc:docMk/>
            <pc:sldMk cId="2489050949" sldId="385"/>
            <ac:picMk id="7" creationId="{5966277D-7045-534C-826B-C153100B6242}"/>
          </ac:picMkLst>
        </pc:picChg>
        <pc:picChg chg="add mod">
          <ac:chgData name="MACARTHUR Katherine" userId="96ce0a3c-3dee-421f-ac5a-a101977ec83a" providerId="ADAL" clId="{FE5B7C1D-85AB-4CBD-8760-3AC7ACD15206}" dt="2022-05-04T10:39:06.994" v="838" actId="1076"/>
          <ac:picMkLst>
            <pc:docMk/>
            <pc:sldMk cId="2489050949" sldId="385"/>
            <ac:picMk id="11" creationId="{A7752B77-CD63-3734-AB39-2B25805CEC2B}"/>
          </ac:picMkLst>
        </pc:picChg>
        <pc:picChg chg="del">
          <ac:chgData name="MACARTHUR Katherine" userId="96ce0a3c-3dee-421f-ac5a-a101977ec83a" providerId="ADAL" clId="{FE5B7C1D-85AB-4CBD-8760-3AC7ACD15206}" dt="2022-05-04T10:31:59.226" v="721" actId="478"/>
          <ac:picMkLst>
            <pc:docMk/>
            <pc:sldMk cId="2489050949" sldId="385"/>
            <ac:picMk id="12" creationId="{00000000-0000-0000-0000-000000000000}"/>
          </ac:picMkLst>
        </pc:picChg>
        <pc:picChg chg="add mod">
          <ac:chgData name="MACARTHUR Katherine" userId="96ce0a3c-3dee-421f-ac5a-a101977ec83a" providerId="ADAL" clId="{FE5B7C1D-85AB-4CBD-8760-3AC7ACD15206}" dt="2022-05-04T10:39:16.699" v="842" actId="1076"/>
          <ac:picMkLst>
            <pc:docMk/>
            <pc:sldMk cId="2489050949" sldId="385"/>
            <ac:picMk id="18" creationId="{46EDD49F-B5EC-2C34-E17E-8D13109CA4E4}"/>
          </ac:picMkLst>
        </pc:picChg>
        <pc:picChg chg="del">
          <ac:chgData name="MACARTHUR Katherine" userId="96ce0a3c-3dee-421f-ac5a-a101977ec83a" providerId="ADAL" clId="{FE5B7C1D-85AB-4CBD-8760-3AC7ACD15206}" dt="2022-05-04T10:21:16.811" v="111" actId="478"/>
          <ac:picMkLst>
            <pc:docMk/>
            <pc:sldMk cId="2489050949" sldId="385"/>
            <ac:picMk id="6146" creationId="{00000000-0000-0000-0000-000000000000}"/>
          </ac:picMkLst>
        </pc:picChg>
        <pc:cxnChg chg="add mod">
          <ac:chgData name="MACARTHUR Katherine" userId="96ce0a3c-3dee-421f-ac5a-a101977ec83a" providerId="ADAL" clId="{FE5B7C1D-85AB-4CBD-8760-3AC7ACD15206}" dt="2022-05-04T10:39:11.787" v="840" actId="14100"/>
          <ac:cxnSpMkLst>
            <pc:docMk/>
            <pc:sldMk cId="2489050949" sldId="385"/>
            <ac:cxnSpMk id="8" creationId="{6D939B3F-0689-3030-9ACB-9BA1928A2A13}"/>
          </ac:cxnSpMkLst>
        </pc:cxnChg>
        <pc:cxnChg chg="add mod">
          <ac:chgData name="MACARTHUR Katherine" userId="96ce0a3c-3dee-421f-ac5a-a101977ec83a" providerId="ADAL" clId="{FE5B7C1D-85AB-4CBD-8760-3AC7ACD15206}" dt="2022-05-04T10:39:24.668" v="844" actId="1076"/>
          <ac:cxnSpMkLst>
            <pc:docMk/>
            <pc:sldMk cId="2489050949" sldId="385"/>
            <ac:cxnSpMk id="19" creationId="{5826ECCD-6BDE-8328-B386-1B721F85E9C4}"/>
          </ac:cxnSpMkLst>
        </pc:cxnChg>
      </pc:sldChg>
      <pc:sldChg chg="add">
        <pc:chgData name="MACARTHUR Katherine" userId="96ce0a3c-3dee-421f-ac5a-a101977ec83a" providerId="ADAL" clId="{FE5B7C1D-85AB-4CBD-8760-3AC7ACD15206}" dt="2022-05-04T11:26:44.839" v="984"/>
        <pc:sldMkLst>
          <pc:docMk/>
          <pc:sldMk cId="1768609630" sldId="386"/>
        </pc:sldMkLst>
      </pc:sldChg>
      <pc:sldChg chg="new del">
        <pc:chgData name="MACARTHUR Katherine" userId="96ce0a3c-3dee-421f-ac5a-a101977ec83a" providerId="ADAL" clId="{FE5B7C1D-85AB-4CBD-8760-3AC7ACD15206}" dt="2022-05-04T10:40:36.710" v="848" actId="680"/>
        <pc:sldMkLst>
          <pc:docMk/>
          <pc:sldMk cId="2598128368" sldId="386"/>
        </pc:sldMkLst>
      </pc:sldChg>
      <pc:sldChg chg="delSp modSp add mod">
        <pc:chgData name="MACARTHUR Katherine" userId="96ce0a3c-3dee-421f-ac5a-a101977ec83a" providerId="ADAL" clId="{FE5B7C1D-85AB-4CBD-8760-3AC7ACD15206}" dt="2022-05-04T13:12:18.556" v="1604" actId="20577"/>
        <pc:sldMkLst>
          <pc:docMk/>
          <pc:sldMk cId="88848831" sldId="387"/>
        </pc:sldMkLst>
        <pc:spChg chg="mod">
          <ac:chgData name="MACARTHUR Katherine" userId="96ce0a3c-3dee-421f-ac5a-a101977ec83a" providerId="ADAL" clId="{FE5B7C1D-85AB-4CBD-8760-3AC7ACD15206}" dt="2022-05-04T13:08:58.126" v="1199" actId="20577"/>
          <ac:spMkLst>
            <pc:docMk/>
            <pc:sldMk cId="88848831" sldId="387"/>
            <ac:spMk id="2" creationId="{00000000-0000-0000-0000-000000000000}"/>
          </ac:spMkLst>
        </pc:spChg>
        <pc:spChg chg="mod">
          <ac:chgData name="MACARTHUR Katherine" userId="96ce0a3c-3dee-421f-ac5a-a101977ec83a" providerId="ADAL" clId="{FE5B7C1D-85AB-4CBD-8760-3AC7ACD15206}" dt="2022-05-04T13:12:18.556" v="1604" actId="20577"/>
          <ac:spMkLst>
            <pc:docMk/>
            <pc:sldMk cId="88848831" sldId="387"/>
            <ac:spMk id="6" creationId="{00000000-0000-0000-0000-000000000000}"/>
          </ac:spMkLst>
        </pc:spChg>
        <pc:picChg chg="del">
          <ac:chgData name="MACARTHUR Katherine" userId="96ce0a3c-3dee-421f-ac5a-a101977ec83a" providerId="ADAL" clId="{FE5B7C1D-85AB-4CBD-8760-3AC7ACD15206}" dt="2022-05-04T13:11:17.920" v="1465" actId="478"/>
          <ac:picMkLst>
            <pc:docMk/>
            <pc:sldMk cId="88848831" sldId="387"/>
            <ac:picMk id="1026" creationId="{00000000-0000-0000-0000-000000000000}"/>
          </ac:picMkLst>
        </pc:picChg>
      </pc:sldChg>
      <pc:sldMasterChg chg="modSldLayout">
        <pc:chgData name="MACARTHUR Katherine" userId="96ce0a3c-3dee-421f-ac5a-a101977ec83a" providerId="ADAL" clId="{FE5B7C1D-85AB-4CBD-8760-3AC7ACD15206}" dt="2022-05-04T10:41:45.601" v="849"/>
        <pc:sldMasterMkLst>
          <pc:docMk/>
          <pc:sldMasterMk cId="2053855365" sldId="2147483728"/>
        </pc:sldMasterMkLst>
        <pc:sldLayoutChg chg="delSp">
          <pc:chgData name="MACARTHUR Katherine" userId="96ce0a3c-3dee-421f-ac5a-a101977ec83a" providerId="ADAL" clId="{FE5B7C1D-85AB-4CBD-8760-3AC7ACD15206}" dt="2022-05-04T10:41:45.601" v="849"/>
          <pc:sldLayoutMkLst>
            <pc:docMk/>
            <pc:sldMasterMk cId="2053855365" sldId="2147483728"/>
            <pc:sldLayoutMk cId="1863455953" sldId="2147483729"/>
          </pc:sldLayoutMkLst>
          <pc:grpChg chg="del">
            <ac:chgData name="MACARTHUR Katherine" userId="96ce0a3c-3dee-421f-ac5a-a101977ec83a" providerId="ADAL" clId="{FE5B7C1D-85AB-4CBD-8760-3AC7ACD15206}" dt="2022-05-04T10:41:45.601" v="849"/>
            <ac:grpSpMkLst>
              <pc:docMk/>
              <pc:sldMasterMk cId="2053855365" sldId="2147483728"/>
              <pc:sldLayoutMk cId="1863455953" sldId="2147483729"/>
              <ac:grpSpMk id="16" creationId="{00000000-0000-0000-0000-000000000000}"/>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070AB-7A84-B947-95F0-013D0FB7BDA9}"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E28C9-2A90-8B48-ABE3-1961D3DDFACE}" type="slidenum">
              <a:rPr lang="en-GB" smtClean="0"/>
              <a:t>‹#›</a:t>
            </a:fld>
            <a:endParaRPr lang="en-GB"/>
          </a:p>
        </p:txBody>
      </p:sp>
    </p:spTree>
    <p:extLst>
      <p:ext uri="{BB962C8B-B14F-4D97-AF65-F5344CB8AC3E}">
        <p14:creationId xmlns:p14="http://schemas.microsoft.com/office/powerpoint/2010/main" val="13138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3</a:t>
            </a:fld>
            <a:endParaRPr lang="en-GB"/>
          </a:p>
        </p:txBody>
      </p:sp>
    </p:spTree>
    <p:extLst>
      <p:ext uri="{BB962C8B-B14F-4D97-AF65-F5344CB8AC3E}">
        <p14:creationId xmlns:p14="http://schemas.microsoft.com/office/powerpoint/2010/main" val="212411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13</a:t>
            </a:fld>
            <a:endParaRPr lang="en-GB"/>
          </a:p>
        </p:txBody>
      </p:sp>
    </p:spTree>
    <p:extLst>
      <p:ext uri="{BB962C8B-B14F-4D97-AF65-F5344CB8AC3E}">
        <p14:creationId xmlns:p14="http://schemas.microsoft.com/office/powerpoint/2010/main" val="50586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14</a:t>
            </a:fld>
            <a:endParaRPr lang="en-GB"/>
          </a:p>
        </p:txBody>
      </p:sp>
    </p:spTree>
    <p:extLst>
      <p:ext uri="{BB962C8B-B14F-4D97-AF65-F5344CB8AC3E}">
        <p14:creationId xmlns:p14="http://schemas.microsoft.com/office/powerpoint/2010/main" val="407415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15</a:t>
            </a:fld>
            <a:endParaRPr lang="en-GB"/>
          </a:p>
        </p:txBody>
      </p:sp>
    </p:spTree>
    <p:extLst>
      <p:ext uri="{BB962C8B-B14F-4D97-AF65-F5344CB8AC3E}">
        <p14:creationId xmlns:p14="http://schemas.microsoft.com/office/powerpoint/2010/main" val="346400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17</a:t>
            </a:fld>
            <a:endParaRPr lang="en-GB"/>
          </a:p>
        </p:txBody>
      </p:sp>
    </p:spTree>
    <p:extLst>
      <p:ext uri="{BB962C8B-B14F-4D97-AF65-F5344CB8AC3E}">
        <p14:creationId xmlns:p14="http://schemas.microsoft.com/office/powerpoint/2010/main" val="334859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18</a:t>
            </a:fld>
            <a:endParaRPr lang="en-GB"/>
          </a:p>
        </p:txBody>
      </p:sp>
    </p:spTree>
    <p:extLst>
      <p:ext uri="{BB962C8B-B14F-4D97-AF65-F5344CB8AC3E}">
        <p14:creationId xmlns:p14="http://schemas.microsoft.com/office/powerpoint/2010/main" val="199398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19</a:t>
            </a:fld>
            <a:endParaRPr lang="en-GB"/>
          </a:p>
        </p:txBody>
      </p:sp>
    </p:spTree>
    <p:extLst>
      <p:ext uri="{BB962C8B-B14F-4D97-AF65-F5344CB8AC3E}">
        <p14:creationId xmlns:p14="http://schemas.microsoft.com/office/powerpoint/2010/main" val="245628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20</a:t>
            </a:fld>
            <a:endParaRPr lang="en-GB"/>
          </a:p>
        </p:txBody>
      </p:sp>
    </p:spTree>
    <p:extLst>
      <p:ext uri="{BB962C8B-B14F-4D97-AF65-F5344CB8AC3E}">
        <p14:creationId xmlns:p14="http://schemas.microsoft.com/office/powerpoint/2010/main" val="225462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21</a:t>
            </a:fld>
            <a:endParaRPr lang="en-GB"/>
          </a:p>
        </p:txBody>
      </p:sp>
    </p:spTree>
    <p:extLst>
      <p:ext uri="{BB962C8B-B14F-4D97-AF65-F5344CB8AC3E}">
        <p14:creationId xmlns:p14="http://schemas.microsoft.com/office/powerpoint/2010/main" val="309954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a:t>
            </a:r>
            <a:r>
              <a:rPr lang="en-GB" baseline="0" dirty="0"/>
              <a:t> possibility of carrying out EDX mapping at atomic resolution has now become possible due to the combined advancements of:</a:t>
            </a:r>
          </a:p>
          <a:p>
            <a:r>
              <a:rPr lang="en-GB" baseline="0" dirty="0"/>
              <a:t>Microscope stability,</a:t>
            </a:r>
          </a:p>
          <a:p>
            <a:r>
              <a:rPr lang="en-GB" baseline="0" dirty="0"/>
              <a:t>Aberration correction,</a:t>
            </a:r>
          </a:p>
          <a:p>
            <a:r>
              <a:rPr lang="en-GB" baseline="0" dirty="0"/>
              <a:t>Silicon Drift Detectors</a:t>
            </a:r>
          </a:p>
          <a:p>
            <a:r>
              <a:rPr lang="en-GB" baseline="0" dirty="0"/>
              <a:t>The information such high resolution maps provide has applications in studying interfaces and grain </a:t>
            </a:r>
            <a:r>
              <a:rPr lang="en-GB" baseline="0" dirty="0" err="1"/>
              <a:t>boundarys</a:t>
            </a:r>
            <a:r>
              <a:rPr lang="en-GB" baseline="0" dirty="0"/>
              <a:t>, nanoparticles among others. However, what we really need/want is quantitative information on how the composition changes at the atomic scale. </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22</a:t>
            </a:fld>
            <a:endParaRPr lang="en-GB"/>
          </a:p>
        </p:txBody>
      </p:sp>
    </p:spTree>
    <p:extLst>
      <p:ext uri="{BB962C8B-B14F-4D97-AF65-F5344CB8AC3E}">
        <p14:creationId xmlns:p14="http://schemas.microsoft.com/office/powerpoint/2010/main" val="230949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 </a:t>
            </a:r>
            <a:r>
              <a:rPr lang="en-GB" dirty="0" err="1"/>
              <a:t>Kothleitner</a:t>
            </a:r>
            <a:r>
              <a:rPr lang="en-GB" dirty="0"/>
              <a:t> and </a:t>
            </a:r>
            <a:r>
              <a:rPr lang="en-GB" dirty="0" err="1"/>
              <a:t>coworkers</a:t>
            </a:r>
            <a:r>
              <a:rPr lang="en-GB" baseline="0" dirty="0"/>
              <a:t> have demonstrated that an exact match between experiment and simulations can be achieved on an absolute scale. </a:t>
            </a:r>
          </a:p>
          <a:p>
            <a:r>
              <a:rPr lang="en-GB" baseline="0" dirty="0"/>
              <a:t>However we need to know a structure to simulate in order to get such a match. </a:t>
            </a:r>
          </a:p>
          <a:p>
            <a:r>
              <a:rPr lang="en-GB" dirty="0"/>
              <a:t>When trying to</a:t>
            </a:r>
            <a:r>
              <a:rPr lang="en-GB" baseline="0" dirty="0"/>
              <a:t> answer a Materials science problem we are frequently in the situation where the sample structure and composition are un-known.</a:t>
            </a:r>
          </a:p>
          <a:p>
            <a:r>
              <a:rPr lang="en-GB" baseline="0" dirty="0"/>
              <a:t>The number of possible structures to simulated becomes intractably large.</a:t>
            </a:r>
            <a:endParaRPr lang="en-GB" dirty="0"/>
          </a:p>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23</a:t>
            </a:fld>
            <a:endParaRPr lang="en-GB"/>
          </a:p>
        </p:txBody>
      </p:sp>
    </p:spTree>
    <p:extLst>
      <p:ext uri="{BB962C8B-B14F-4D97-AF65-F5344CB8AC3E}">
        <p14:creationId xmlns:p14="http://schemas.microsoft.com/office/powerpoint/2010/main" val="10184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5</a:t>
            </a:fld>
            <a:endParaRPr lang="en-GB"/>
          </a:p>
        </p:txBody>
      </p:sp>
    </p:spTree>
    <p:extLst>
      <p:ext uri="{BB962C8B-B14F-4D97-AF65-F5344CB8AC3E}">
        <p14:creationId xmlns:p14="http://schemas.microsoft.com/office/powerpoint/2010/main" val="152364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25</a:t>
            </a:fld>
            <a:endParaRPr lang="en-GB"/>
          </a:p>
        </p:txBody>
      </p:sp>
    </p:spTree>
    <p:extLst>
      <p:ext uri="{BB962C8B-B14F-4D97-AF65-F5344CB8AC3E}">
        <p14:creationId xmlns:p14="http://schemas.microsoft.com/office/powerpoint/2010/main" val="32510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29</a:t>
            </a:fld>
            <a:endParaRPr lang="en-GB"/>
          </a:p>
        </p:txBody>
      </p:sp>
    </p:spTree>
    <p:extLst>
      <p:ext uri="{BB962C8B-B14F-4D97-AF65-F5344CB8AC3E}">
        <p14:creationId xmlns:p14="http://schemas.microsoft.com/office/powerpoint/2010/main" val="149385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30</a:t>
            </a:fld>
            <a:endParaRPr lang="en-GB"/>
          </a:p>
        </p:txBody>
      </p:sp>
    </p:spTree>
    <p:extLst>
      <p:ext uri="{BB962C8B-B14F-4D97-AF65-F5344CB8AC3E}">
        <p14:creationId xmlns:p14="http://schemas.microsoft.com/office/powerpoint/2010/main" val="12235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6</a:t>
            </a:fld>
            <a:endParaRPr lang="en-GB"/>
          </a:p>
        </p:txBody>
      </p:sp>
    </p:spTree>
    <p:extLst>
      <p:ext uri="{BB962C8B-B14F-4D97-AF65-F5344CB8AC3E}">
        <p14:creationId xmlns:p14="http://schemas.microsoft.com/office/powerpoint/2010/main" val="286129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7</a:t>
            </a:fld>
            <a:endParaRPr lang="en-GB"/>
          </a:p>
        </p:txBody>
      </p:sp>
    </p:spTree>
    <p:extLst>
      <p:ext uri="{BB962C8B-B14F-4D97-AF65-F5344CB8AC3E}">
        <p14:creationId xmlns:p14="http://schemas.microsoft.com/office/powerpoint/2010/main" val="323900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8</a:t>
            </a:fld>
            <a:endParaRPr lang="en-GB"/>
          </a:p>
        </p:txBody>
      </p:sp>
    </p:spTree>
    <p:extLst>
      <p:ext uri="{BB962C8B-B14F-4D97-AF65-F5344CB8AC3E}">
        <p14:creationId xmlns:p14="http://schemas.microsoft.com/office/powerpoint/2010/main" val="343119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9</a:t>
            </a:fld>
            <a:endParaRPr lang="en-GB"/>
          </a:p>
        </p:txBody>
      </p:sp>
    </p:spTree>
    <p:extLst>
      <p:ext uri="{BB962C8B-B14F-4D97-AF65-F5344CB8AC3E}">
        <p14:creationId xmlns:p14="http://schemas.microsoft.com/office/powerpoint/2010/main" val="5341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10</a:t>
            </a:fld>
            <a:endParaRPr lang="en-GB"/>
          </a:p>
        </p:txBody>
      </p:sp>
    </p:spTree>
    <p:extLst>
      <p:ext uri="{BB962C8B-B14F-4D97-AF65-F5344CB8AC3E}">
        <p14:creationId xmlns:p14="http://schemas.microsoft.com/office/powerpoint/2010/main" val="228016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11</a:t>
            </a:fld>
            <a:endParaRPr lang="en-GB"/>
          </a:p>
        </p:txBody>
      </p:sp>
    </p:spTree>
    <p:extLst>
      <p:ext uri="{BB962C8B-B14F-4D97-AF65-F5344CB8AC3E}">
        <p14:creationId xmlns:p14="http://schemas.microsoft.com/office/powerpoint/2010/main" val="2499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12</a:t>
            </a:fld>
            <a:endParaRPr lang="en-GB"/>
          </a:p>
        </p:txBody>
      </p:sp>
    </p:spTree>
    <p:extLst>
      <p:ext uri="{BB962C8B-B14F-4D97-AF65-F5344CB8AC3E}">
        <p14:creationId xmlns:p14="http://schemas.microsoft.com/office/powerpoint/2010/main" val="415914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oleObject" Target="../embeddings/oleObject12.bin"/><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7.jpeg"/><Relationship Id="rId16" Type="http://schemas.openxmlformats.org/officeDocument/2006/relationships/image" Target="../media/image18.png"/><Relationship Id="rId1" Type="http://schemas.openxmlformats.org/officeDocument/2006/relationships/slideMaster" Target="../slideMasters/slideMaster3.xml"/><Relationship Id="rId6" Type="http://schemas.microsoft.com/office/2007/relationships/hdphoto" Target="../media/hdphoto2.wdp"/><Relationship Id="rId11" Type="http://schemas.openxmlformats.org/officeDocument/2006/relationships/image" Target="../media/image13.jpeg"/><Relationship Id="rId5" Type="http://schemas.openxmlformats.org/officeDocument/2006/relationships/image" Target="../media/image9.png"/><Relationship Id="rId15" Type="http://schemas.openxmlformats.org/officeDocument/2006/relationships/image" Target="../media/image17.jpeg"/><Relationship Id="rId10" Type="http://schemas.openxmlformats.org/officeDocument/2006/relationships/image" Target="../media/image12.jpe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oleObject" Target="../embeddings/oleObject1.bin"/><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oleObject" Target="../embeddings/oleObject16.bin"/><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oleObject" Target="../embeddings/oleObject17.bin"/><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86345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DFB4AD-79B3-45A0-94B4-0CAB52636872}"/>
              </a:ext>
            </a:extLst>
          </p:cNvPr>
          <p:cNvSpPr/>
          <p:nvPr/>
        </p:nvSpPr>
        <p:spPr>
          <a:xfrm>
            <a:off x="0" y="893371"/>
            <a:ext cx="12192000" cy="3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0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descr="A picture containing drawing&#10;&#10;Description automatically generated">
            <a:extLst>
              <a:ext uri="{FF2B5EF4-FFF2-40B4-BE49-F238E27FC236}">
                <a16:creationId xmlns:a16="http://schemas.microsoft.com/office/drawing/2014/main" id="{2227AD1D-BECB-4666-8593-945067401343}"/>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2112786871"/>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7D3D5AB6-92BD-4037-9D10-927A1217467D}"/>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accent2"/>
                </a:solidFill>
                <a:latin typeface="Oxford Raleway" pitchFamily="2" charset="0"/>
              </a:defRPr>
            </a:lvl1pPr>
          </a:lstStyle>
          <a:p>
            <a:r>
              <a:rPr lang="en-US" dirty="0"/>
              <a:t>Click to edit Divider title style</a:t>
            </a:r>
            <a:endParaRPr lang="en-GB" dirty="0"/>
          </a:p>
        </p:txBody>
      </p:sp>
      <p:sp>
        <p:nvSpPr>
          <p:cNvPr id="10" name="Subtitle 2">
            <a:extLst>
              <a:ext uri="{FF2B5EF4-FFF2-40B4-BE49-F238E27FC236}">
                <a16:creationId xmlns:a16="http://schemas.microsoft.com/office/drawing/2014/main" id="{73C18CF9-D31C-4691-9E7F-EAAE2202240E}"/>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accent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aphicFrame>
        <p:nvGraphicFramePr>
          <p:cNvPr id="8" name="Object 7">
            <a:extLst>
              <a:ext uri="{FF2B5EF4-FFF2-40B4-BE49-F238E27FC236}">
                <a16:creationId xmlns:a16="http://schemas.microsoft.com/office/drawing/2014/main" id="{9B6A07EB-5103-46B8-9212-12EBE584E511}"/>
              </a:ext>
            </a:extLst>
          </p:cNvPr>
          <p:cNvGraphicFramePr>
            <a:graphicFrameLocks noChangeAspect="1"/>
          </p:cNvGraphicFramePr>
          <p:nvPr>
            <p:extLst>
              <p:ext uri="{D42A27DB-BD31-4B8C-83A1-F6EECF244321}">
                <p14:modId xmlns:p14="http://schemas.microsoft.com/office/powerpoint/2010/main" val="1733269726"/>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8" name="Object 7">
                        <a:extLst>
                          <a:ext uri="{FF2B5EF4-FFF2-40B4-BE49-F238E27FC236}">
                            <a16:creationId xmlns:a16="http://schemas.microsoft.com/office/drawing/2014/main" id="{9B6A07EB-5103-46B8-9212-12EBE584E511}"/>
                          </a:ext>
                        </a:extLst>
                      </p:cNvPr>
                      <p:cNvPicPr/>
                      <p:nvPr/>
                    </p:nvPicPr>
                    <p:blipFill/>
                    <p:spPr>
                      <a:xfrm>
                        <a:off x="2032000" y="719138"/>
                        <a:ext cx="8128000" cy="541813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5DA5559A-BEF5-406B-AC95-6234F0BB14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Tree>
    <p:extLst>
      <p:ext uri="{BB962C8B-B14F-4D97-AF65-F5344CB8AC3E}">
        <p14:creationId xmlns:p14="http://schemas.microsoft.com/office/powerpoint/2010/main" val="278309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75CA7E-BB02-4C9C-B5C0-7D6524B3EAF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8" name="Rectangle 7">
            <a:extLst>
              <a:ext uri="{FF2B5EF4-FFF2-40B4-BE49-F238E27FC236}">
                <a16:creationId xmlns:a16="http://schemas.microsoft.com/office/drawing/2014/main" id="{F810692F-5D07-4F3A-9BD4-B37A0FE068FD}"/>
              </a:ext>
            </a:extLst>
          </p:cNvPr>
          <p:cNvSpPr/>
          <p:nvPr/>
        </p:nvSpPr>
        <p:spPr>
          <a:xfrm>
            <a:off x="0" y="974227"/>
            <a:ext cx="12192000" cy="588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9" name="Picture 8" descr="A picture containing drawing&#10;&#10;Description automatically generated">
            <a:extLst>
              <a:ext uri="{FF2B5EF4-FFF2-40B4-BE49-F238E27FC236}">
                <a16:creationId xmlns:a16="http://schemas.microsoft.com/office/drawing/2014/main" id="{1D5B6180-65E2-4DE3-9937-488CB7DA2989}"/>
              </a:ext>
            </a:extLst>
          </p:cNvPr>
          <p:cNvPicPr>
            <a:picLocks noChangeAspect="1"/>
          </p:cNvPicPr>
          <p:nvPr/>
        </p:nvPicPr>
        <p:blipFill rotWithShape="1">
          <a:blip r:embed="rId2">
            <a:alphaModFix amt="35000"/>
            <a:duotone>
              <a:prstClr val="black"/>
              <a:schemeClr val="bg2">
                <a:lumMod val="60000"/>
                <a:lumOff val="40000"/>
                <a:tint val="45000"/>
                <a:satMod val="400000"/>
              </a:schemeClr>
            </a:duotone>
            <a:extLst>
              <a:ext uri="{28A0092B-C50C-407E-A947-70E740481C1C}">
                <a14:useLocalDpi xmlns:a14="http://schemas.microsoft.com/office/drawing/2010/main" val="0"/>
              </a:ext>
            </a:extLst>
          </a:blip>
          <a:srcRect/>
          <a:stretch/>
        </p:blipFill>
        <p:spPr>
          <a:xfrm>
            <a:off x="3606325" y="1040023"/>
            <a:ext cx="8585675" cy="5817977"/>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723500433"/>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39188EE4-D2BA-4B34-897C-10795850F711}"/>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accent2"/>
                </a:solidFill>
                <a:latin typeface="Oxford Raleway" pitchFamily="2" charset="0"/>
              </a:defRPr>
            </a:lvl1pPr>
          </a:lstStyle>
          <a:p>
            <a:r>
              <a:rPr lang="en-US" dirty="0"/>
              <a:t>Click to edit Divider title style</a:t>
            </a:r>
            <a:endParaRPr lang="en-GB" dirty="0"/>
          </a:p>
        </p:txBody>
      </p:sp>
      <p:sp>
        <p:nvSpPr>
          <p:cNvPr id="11" name="Subtitle 2">
            <a:extLst>
              <a:ext uri="{FF2B5EF4-FFF2-40B4-BE49-F238E27FC236}">
                <a16:creationId xmlns:a16="http://schemas.microsoft.com/office/drawing/2014/main" id="{2338A131-B4C2-471F-932A-3AFD96236555}"/>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accent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3" name="Straight Connector 2">
            <a:extLst>
              <a:ext uri="{FF2B5EF4-FFF2-40B4-BE49-F238E27FC236}">
                <a16:creationId xmlns:a16="http://schemas.microsoft.com/office/drawing/2014/main" id="{A8D7A7B7-136D-44EB-A700-4244BF3C26F4}"/>
              </a:ext>
            </a:extLst>
          </p:cNvPr>
          <p:cNvCxnSpPr>
            <a:cxnSpLocks/>
          </p:cNvCxnSpPr>
          <p:nvPr/>
        </p:nvCxnSpPr>
        <p:spPr>
          <a:xfrm flipH="1">
            <a:off x="-1200" y="1040023"/>
            <a:ext cx="1219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E4010AB4-5F97-4135-9584-C39160A32569}"/>
              </a:ext>
            </a:extLst>
          </p:cNvPr>
          <p:cNvGraphicFramePr>
            <a:graphicFrameLocks noChangeAspect="1"/>
          </p:cNvGraphicFramePr>
          <p:nvPr>
            <p:extLst>
              <p:ext uri="{D42A27DB-BD31-4B8C-83A1-F6EECF244321}">
                <p14:modId xmlns:p14="http://schemas.microsoft.com/office/powerpoint/2010/main" val="281530778"/>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13" name="Object 12">
                        <a:extLst>
                          <a:ext uri="{FF2B5EF4-FFF2-40B4-BE49-F238E27FC236}">
                            <a16:creationId xmlns:a16="http://schemas.microsoft.com/office/drawing/2014/main" id="{E4010AB4-5F97-4135-9584-C39160A32569}"/>
                          </a:ext>
                        </a:extLst>
                      </p:cNvPr>
                      <p:cNvPicPr/>
                      <p:nvPr/>
                    </p:nvPicPr>
                    <p:blipFill/>
                    <p:spPr>
                      <a:xfrm>
                        <a:off x="2032000" y="719138"/>
                        <a:ext cx="8128000" cy="541813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58C8C061-0654-4841-AB99-58F51893B5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Tree>
    <p:extLst>
      <p:ext uri="{BB962C8B-B14F-4D97-AF65-F5344CB8AC3E}">
        <p14:creationId xmlns:p14="http://schemas.microsoft.com/office/powerpoint/2010/main" val="182851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 Image &amp; Detai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10692F-5D07-4F3A-9BD4-B37A0FE068FD}"/>
              </a:ext>
            </a:extLst>
          </p:cNvPr>
          <p:cNvSpPr/>
          <p:nvPr/>
        </p:nvSpPr>
        <p:spPr>
          <a:xfrm>
            <a:off x="0" y="974227"/>
            <a:ext cx="12192000" cy="588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9" name="Picture Placeholder 2">
            <a:extLst>
              <a:ext uri="{FF2B5EF4-FFF2-40B4-BE49-F238E27FC236}">
                <a16:creationId xmlns:a16="http://schemas.microsoft.com/office/drawing/2014/main" id="{4A494E4F-03D8-40C3-A680-0033C241BDA8}"/>
              </a:ext>
            </a:extLst>
          </p:cNvPr>
          <p:cNvSpPr>
            <a:spLocks noGrp="1"/>
          </p:cNvSpPr>
          <p:nvPr>
            <p:ph type="pic" idx="15"/>
          </p:nvPr>
        </p:nvSpPr>
        <p:spPr>
          <a:xfrm>
            <a:off x="0" y="1184140"/>
            <a:ext cx="12190800" cy="5673860"/>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Content Placeholder 5">
            <a:extLst>
              <a:ext uri="{FF2B5EF4-FFF2-40B4-BE49-F238E27FC236}">
                <a16:creationId xmlns:a16="http://schemas.microsoft.com/office/drawing/2014/main" id="{AD7D62F1-8EFF-4D58-BEF2-2048EAEA5293}"/>
              </a:ext>
              <a:ext uri="{C183D7F6-B498-43B3-948B-1728B52AA6E4}">
                <adec:decorative xmlns:adec="http://schemas.microsoft.com/office/drawing/2017/decorative" val="1"/>
              </a:ext>
            </a:extLst>
          </p:cNvPr>
          <p:cNvSpPr>
            <a:spLocks noGrp="1"/>
          </p:cNvSpPr>
          <p:nvPr>
            <p:ph sz="quarter" idx="25" hasCustomPrompt="1"/>
          </p:nvPr>
        </p:nvSpPr>
        <p:spPr>
          <a:xfrm>
            <a:off x="606425" y="1184275"/>
            <a:ext cx="4860925" cy="3646488"/>
          </a:xfrm>
          <a:prstGeom prst="rect">
            <a:avLst/>
          </a:prstGeom>
          <a:solidFill>
            <a:schemeClr val="accent2"/>
          </a:solidFill>
          <a:ln>
            <a:noFill/>
          </a:ln>
        </p:spPr>
        <p:txBody>
          <a:bodyPr anchor="b"/>
          <a:lstStyle>
            <a:lvl1pPr marL="0" indent="0">
              <a:buNone/>
              <a:defRPr/>
            </a:lvl1pPr>
            <a:lvl5pPr marL="1828800" indent="0">
              <a:buNone/>
              <a:defRPr sz="100">
                <a:solidFill>
                  <a:schemeClr val="accent2"/>
                </a:solidFill>
                <a:latin typeface="+mj-lt"/>
              </a:defRPr>
            </a:lvl5pPr>
          </a:lstStyle>
          <a:p>
            <a:pPr lvl="4"/>
            <a:r>
              <a:rPr lang="en-GB" dirty="0"/>
              <a:t>No text required</a:t>
            </a:r>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113452033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4010AB4-5F97-4135-9584-C39160A32569}"/>
              </a:ext>
            </a:extLst>
          </p:cNvPr>
          <p:cNvGraphicFramePr>
            <a:graphicFrameLocks noChangeAspect="1"/>
          </p:cNvGraphicFramePr>
          <p:nvPr>
            <p:extLst>
              <p:ext uri="{D42A27DB-BD31-4B8C-83A1-F6EECF244321}">
                <p14:modId xmlns:p14="http://schemas.microsoft.com/office/powerpoint/2010/main" val="2833363975"/>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13" name="Object 12">
                        <a:extLst>
                          <a:ext uri="{FF2B5EF4-FFF2-40B4-BE49-F238E27FC236}">
                            <a16:creationId xmlns:a16="http://schemas.microsoft.com/office/drawing/2014/main" id="{E4010AB4-5F97-4135-9584-C39160A32569}"/>
                          </a:ext>
                        </a:extLst>
                      </p:cNvPr>
                      <p:cNvPicPr/>
                      <p:nvPr/>
                    </p:nvPicPr>
                    <p:blipFill/>
                    <p:spPr>
                      <a:xfrm>
                        <a:off x="2032000" y="719138"/>
                        <a:ext cx="8128000" cy="541813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58C8C061-0654-4841-AB99-58F51893B5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0" name="Title 1">
            <a:extLst>
              <a:ext uri="{FF2B5EF4-FFF2-40B4-BE49-F238E27FC236}">
                <a16:creationId xmlns:a16="http://schemas.microsoft.com/office/drawing/2014/main" id="{39188EE4-D2BA-4B34-897C-10795850F711}"/>
              </a:ext>
            </a:extLst>
          </p:cNvPr>
          <p:cNvSpPr>
            <a:spLocks noGrp="1"/>
          </p:cNvSpPr>
          <p:nvPr>
            <p:ph type="ctrTitle" hasCustomPrompt="1"/>
          </p:nvPr>
        </p:nvSpPr>
        <p:spPr>
          <a:xfrm>
            <a:off x="786074" y="1772444"/>
            <a:ext cx="4519351" cy="1132298"/>
          </a:xfrm>
          <a:prstGeom prst="rect">
            <a:avLst/>
          </a:prstGeom>
        </p:spPr>
        <p:txBody>
          <a:bodyPr anchor="t"/>
          <a:lstStyle>
            <a:lvl1pPr algn="l">
              <a:defRPr sz="4000">
                <a:solidFill>
                  <a:schemeClr val="bg1"/>
                </a:solidFill>
                <a:latin typeface="Oxford Raleway" pitchFamily="2" charset="0"/>
              </a:defRPr>
            </a:lvl1pPr>
          </a:lstStyle>
          <a:p>
            <a:r>
              <a:rPr lang="en-US" dirty="0"/>
              <a:t>Click to edit Divider title style</a:t>
            </a:r>
            <a:endParaRPr lang="en-GB" dirty="0"/>
          </a:p>
        </p:txBody>
      </p:sp>
      <p:sp>
        <p:nvSpPr>
          <p:cNvPr id="20" name="Text Placeholder 13">
            <a:extLst>
              <a:ext uri="{FF2B5EF4-FFF2-40B4-BE49-F238E27FC236}">
                <a16:creationId xmlns:a16="http://schemas.microsoft.com/office/drawing/2014/main" id="{F7712D5A-2FB8-44EC-98ED-412D01E1CEAE}"/>
              </a:ext>
            </a:extLst>
          </p:cNvPr>
          <p:cNvSpPr>
            <a:spLocks noGrp="1"/>
          </p:cNvSpPr>
          <p:nvPr>
            <p:ph type="body" sz="quarter" idx="14"/>
          </p:nvPr>
        </p:nvSpPr>
        <p:spPr>
          <a:xfrm>
            <a:off x="786074" y="3173992"/>
            <a:ext cx="4299131" cy="365125"/>
          </a:xfrm>
          <a:prstGeom prst="rect">
            <a:avLst/>
          </a:prstGeom>
          <a:noFill/>
        </p:spPr>
        <p:txBody>
          <a:bodyPr wrap="none" lIns="0" anchor="ctr" anchorCtr="0">
            <a:noAutofit/>
          </a:bodyPr>
          <a:lstStyle>
            <a:lvl1pPr marL="0" indent="0"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21" name="Text Placeholder 13">
            <a:extLst>
              <a:ext uri="{FF2B5EF4-FFF2-40B4-BE49-F238E27FC236}">
                <a16:creationId xmlns:a16="http://schemas.microsoft.com/office/drawing/2014/main" id="{43C16065-18AE-468F-86AB-055DB5B7BF48}"/>
              </a:ext>
            </a:extLst>
          </p:cNvPr>
          <p:cNvSpPr>
            <a:spLocks noGrp="1"/>
          </p:cNvSpPr>
          <p:nvPr>
            <p:ph type="body" sz="quarter" idx="22"/>
          </p:nvPr>
        </p:nvSpPr>
        <p:spPr>
          <a:xfrm>
            <a:off x="786074" y="3566467"/>
            <a:ext cx="4299131" cy="365125"/>
          </a:xfrm>
          <a:prstGeom prst="rect">
            <a:avLst/>
          </a:prstGeom>
          <a:noFill/>
        </p:spPr>
        <p:txBody>
          <a:bodyPr wrap="none" lIns="0" anchor="ctr">
            <a:noAutofit/>
          </a:bodyPr>
          <a:lstStyle>
            <a:lvl1pPr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22" name="Text Placeholder 13">
            <a:extLst>
              <a:ext uri="{FF2B5EF4-FFF2-40B4-BE49-F238E27FC236}">
                <a16:creationId xmlns:a16="http://schemas.microsoft.com/office/drawing/2014/main" id="{73A28AB8-7432-433D-BB04-3345A438C02D}"/>
              </a:ext>
            </a:extLst>
          </p:cNvPr>
          <p:cNvSpPr>
            <a:spLocks noGrp="1"/>
          </p:cNvSpPr>
          <p:nvPr>
            <p:ph type="body" sz="quarter" idx="23"/>
          </p:nvPr>
        </p:nvSpPr>
        <p:spPr>
          <a:xfrm>
            <a:off x="786074" y="3958942"/>
            <a:ext cx="4299131" cy="365125"/>
          </a:xfrm>
          <a:prstGeom prst="rect">
            <a:avLst/>
          </a:prstGeom>
          <a:noFill/>
        </p:spPr>
        <p:txBody>
          <a:bodyPr wrap="none" lIns="0" anchor="ctr">
            <a:noAutofit/>
          </a:bodyPr>
          <a:lstStyle>
            <a:lvl1pPr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23" name="Text Placeholder 13">
            <a:extLst>
              <a:ext uri="{FF2B5EF4-FFF2-40B4-BE49-F238E27FC236}">
                <a16:creationId xmlns:a16="http://schemas.microsoft.com/office/drawing/2014/main" id="{50F08467-C201-405E-B928-1880DA183342}"/>
              </a:ext>
            </a:extLst>
          </p:cNvPr>
          <p:cNvSpPr>
            <a:spLocks noGrp="1"/>
          </p:cNvSpPr>
          <p:nvPr>
            <p:ph type="body" sz="quarter" idx="24"/>
          </p:nvPr>
        </p:nvSpPr>
        <p:spPr>
          <a:xfrm>
            <a:off x="786074" y="4351417"/>
            <a:ext cx="4299131" cy="365125"/>
          </a:xfrm>
          <a:prstGeom prst="rect">
            <a:avLst/>
          </a:prstGeom>
          <a:noFill/>
        </p:spPr>
        <p:txBody>
          <a:bodyPr wrap="none" lIns="0" anchor="ctr">
            <a:noAutofit/>
          </a:bodyPr>
          <a:lstStyle>
            <a:lvl1pPr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42002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rgbClr val="1C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2" name="Rectangle 11">
            <a:extLst>
              <a:ext uri="{FF2B5EF4-FFF2-40B4-BE49-F238E27FC236}">
                <a16:creationId xmlns:a16="http://schemas.microsoft.com/office/drawing/2014/main" id="{431D0AF6-7639-41FB-A425-FBD74F629C96}"/>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0" name="Picture 9" descr="A picture containing drawing&#10;&#10;Description automatically generated">
            <a:extLst>
              <a:ext uri="{FF2B5EF4-FFF2-40B4-BE49-F238E27FC236}">
                <a16:creationId xmlns:a16="http://schemas.microsoft.com/office/drawing/2014/main" id="{09BA70E0-6D6F-4FCC-9348-6360EE1BB5FE}"/>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87117649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CB6395B8-AE5E-4997-8E1D-7493310B1E68}"/>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bg1"/>
                </a:solidFill>
                <a:latin typeface="Oxford Raleway" pitchFamily="2" charset="0"/>
              </a:defRPr>
            </a:lvl1pPr>
          </a:lstStyle>
          <a:p>
            <a:r>
              <a:rPr lang="en-US" dirty="0"/>
              <a:t>Click to edit Final Slide</a:t>
            </a:r>
            <a:endParaRPr lang="en-GB" dirty="0"/>
          </a:p>
        </p:txBody>
      </p:sp>
      <p:sp>
        <p:nvSpPr>
          <p:cNvPr id="9" name="Rectangle 8">
            <a:extLst>
              <a:ext uri="{FF2B5EF4-FFF2-40B4-BE49-F238E27FC236}">
                <a16:creationId xmlns:a16="http://schemas.microsoft.com/office/drawing/2014/main" id="{A5C929ED-DD58-4739-A422-B095EB5E6D83}"/>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4" name="Subtitle 2">
            <a:extLst>
              <a:ext uri="{FF2B5EF4-FFF2-40B4-BE49-F238E27FC236}">
                <a16:creationId xmlns:a16="http://schemas.microsoft.com/office/drawing/2014/main" id="{5224A31A-FB66-42C4-AF87-D31ABC910FB0}"/>
              </a:ext>
            </a:extLst>
          </p:cNvPr>
          <p:cNvSpPr txBox="1">
            <a:spLocks/>
          </p:cNvSpPr>
          <p:nvPr/>
        </p:nvSpPr>
        <p:spPr>
          <a:xfrm>
            <a:off x="385181" y="6194323"/>
            <a:ext cx="11493726" cy="449564"/>
          </a:xfrm>
          <a:prstGeom prst="rect">
            <a:avLst/>
          </a:prstGeom>
        </p:spPr>
        <p:txBody>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3"/>
                </a:solidFill>
                <a:latin typeface="Oxford Raleway" pitchFamily="2" charset="0"/>
              </a:rPr>
              <a:t>inclusive  •  innovative  •  trusted  •  purposeful</a:t>
            </a:r>
          </a:p>
        </p:txBody>
      </p:sp>
    </p:spTree>
    <p:extLst>
      <p:ext uri="{BB962C8B-B14F-4D97-AF65-F5344CB8AC3E}">
        <p14:creationId xmlns:p14="http://schemas.microsoft.com/office/powerpoint/2010/main" val="218300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423940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90728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5C0B1-5677-784A-812F-02F30B83B7C5}"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87422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istory &amp; Purpos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0DA02CE-607D-4DC4-B032-725E11976657}"/>
              </a:ext>
            </a:extLst>
          </p:cNvPr>
          <p:cNvSpPr/>
          <p:nvPr/>
        </p:nvSpPr>
        <p:spPr>
          <a:xfrm>
            <a:off x="9793090" y="2086856"/>
            <a:ext cx="253983" cy="3600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839AD080-F6FC-4B4E-988C-33CFEAAB9FFB}"/>
              </a:ext>
            </a:extLst>
          </p:cNvPr>
          <p:cNvGrpSpPr/>
          <p:nvPr/>
        </p:nvGrpSpPr>
        <p:grpSpPr>
          <a:xfrm>
            <a:off x="332396" y="1240001"/>
            <a:ext cx="7802083" cy="916423"/>
            <a:chOff x="332396" y="1240001"/>
            <a:chExt cx="7802083" cy="916423"/>
          </a:xfrm>
        </p:grpSpPr>
        <p:pic>
          <p:nvPicPr>
            <p:cNvPr id="4" name="Picture 3" descr="C:\Users\hoa\Desktop\照片\09lse25.jpg">
              <a:extLst>
                <a:ext uri="{FF2B5EF4-FFF2-40B4-BE49-F238E27FC236}">
                  <a16:creationId xmlns:a16="http://schemas.microsoft.com/office/drawing/2014/main" id="{9788D5F9-D9F0-4C3D-92F3-4EC74963EB69}"/>
                </a:ext>
              </a:extLst>
            </p:cNvPr>
            <p:cNvPicPr>
              <a:picLocks noChangeAspect="1" noChangeArrowheads="1"/>
            </p:cNvPicPr>
            <p:nvPr/>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3154900" y="1240001"/>
              <a:ext cx="1173769"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5" name="Picture 5" descr="C:\Users\hoa\Desktop\simple_world_maps_vector_578783.jpg">
              <a:extLst>
                <a:ext uri="{FF2B5EF4-FFF2-40B4-BE49-F238E27FC236}">
                  <a16:creationId xmlns:a16="http://schemas.microsoft.com/office/drawing/2014/main" id="{88EB64AB-9249-4783-8D7F-880D8E2D78A6}"/>
                </a:ext>
              </a:extLst>
            </p:cNvPr>
            <p:cNvPicPr>
              <a:picLocks noChangeAspect="1" noChangeArrowheads="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6794998" y="1263490"/>
              <a:ext cx="1339481"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6" name="Picture 2" descr="MRI plaque">
              <a:extLst>
                <a:ext uri="{FF2B5EF4-FFF2-40B4-BE49-F238E27FC236}">
                  <a16:creationId xmlns:a16="http://schemas.microsoft.com/office/drawing/2014/main" id="{4054F2F2-D3CC-46AA-AD08-6BAA2716AB2B}"/>
                </a:ext>
              </a:extLst>
            </p:cNvPr>
            <p:cNvPicPr>
              <a:picLocks noChangeAspect="1" noChangeArrowheads="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1772" y="1240001"/>
              <a:ext cx="864000"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23ED0C2-8E66-4E4A-A643-40834802E8EF}"/>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510635" y="1240001"/>
              <a:ext cx="76451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hoa\Desktop\DKoiA15XcAA38km.jpg">
              <a:extLst>
                <a:ext uri="{FF2B5EF4-FFF2-40B4-BE49-F238E27FC236}">
                  <a16:creationId xmlns:a16="http://schemas.microsoft.com/office/drawing/2014/main" id="{ABCD3834-58B9-49A2-B2D0-1DDE3A5D6E46}"/>
                </a:ext>
              </a:extLst>
            </p:cNvPr>
            <p:cNvPicPr>
              <a:picLocks noChangeAspect="1" noChangeArrowheads="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bwMode="auto">
            <a:xfrm>
              <a:off x="332396" y="1240001"/>
              <a:ext cx="1187666"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45424A5-A526-4D4D-B370-242F8217AD8D}"/>
                </a:ext>
              </a:extLst>
            </p:cNvPr>
            <p:cNvPicPr>
              <a:picLocks noChangeAspect="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4314451" y="1247389"/>
              <a:ext cx="775774" cy="896203"/>
            </a:xfrm>
            <a:prstGeom prst="rect">
              <a:avLst/>
            </a:prstGeom>
          </p:spPr>
        </p:pic>
        <p:pic>
          <p:nvPicPr>
            <p:cNvPr id="10" name="Picture 9">
              <a:extLst>
                <a:ext uri="{FF2B5EF4-FFF2-40B4-BE49-F238E27FC236}">
                  <a16:creationId xmlns:a16="http://schemas.microsoft.com/office/drawing/2014/main" id="{D8B30F90-087E-4234-A7E3-F3B2F4DAD1D0}"/>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5082176" y="1254467"/>
              <a:ext cx="1694118" cy="901957"/>
            </a:xfrm>
            <a:prstGeom prst="rect">
              <a:avLst/>
            </a:prstGeom>
          </p:spPr>
        </p:pic>
      </p:grpSp>
      <p:sp>
        <p:nvSpPr>
          <p:cNvPr id="11" name="TextBox 10">
            <a:extLst>
              <a:ext uri="{FF2B5EF4-FFF2-40B4-BE49-F238E27FC236}">
                <a16:creationId xmlns:a16="http://schemas.microsoft.com/office/drawing/2014/main" id="{1131B341-E52B-47E5-92E5-274DE758522F}"/>
              </a:ext>
            </a:extLst>
          </p:cNvPr>
          <p:cNvSpPr txBox="1">
            <a:spLocks noChangeArrowheads="1"/>
          </p:cNvSpPr>
          <p:nvPr/>
        </p:nvSpPr>
        <p:spPr bwMode="auto">
          <a:xfrm>
            <a:off x="8282191" y="2732367"/>
            <a:ext cx="3571591" cy="3224099"/>
          </a:xfrm>
          <a:prstGeom prst="rect">
            <a:avLst/>
          </a:prstGeom>
          <a:noFill/>
          <a:ln w="9525">
            <a:noFill/>
            <a:miter lim="800000"/>
            <a:headEnd/>
            <a:tailEnd/>
          </a:ln>
        </p:spPr>
        <p:txBody>
          <a:bodyPr wrap="square" lIns="68580" tIns="34290" rIns="68580" bIns="34290">
            <a:noAutofit/>
          </a:bodyPr>
          <a:lstStyle/>
          <a:p>
            <a:pPr eaLnBrk="0" hangingPunct="0"/>
            <a:r>
              <a:rPr lang="en-GB" altLang="en-US" sz="1200" dirty="0">
                <a:solidFill>
                  <a:srgbClr val="4D4D4D"/>
                </a:solidFill>
                <a:latin typeface="Oxford Raleway" pitchFamily="2" charset="0"/>
              </a:rPr>
              <a:t>Our core purpose is to support our customers in addressing some of the world’s most pressing challenges: </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enabling a greener economy</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increased connectivity</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improved health</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leaps in scientific understanding. </a:t>
            </a:r>
          </a:p>
          <a:p>
            <a:pPr eaLnBrk="0" hangingPunct="0"/>
            <a:endParaRPr lang="en-GB" altLang="en-US" sz="1200" dirty="0">
              <a:solidFill>
                <a:srgbClr val="4D4D4D"/>
              </a:solidFill>
              <a:latin typeface="Oxford Raleway" pitchFamily="2" charset="0"/>
            </a:endParaRPr>
          </a:p>
          <a:p>
            <a:pPr eaLnBrk="0" hangingPunct="0"/>
            <a:r>
              <a:rPr lang="en-GB" altLang="en-US" sz="1200" dirty="0">
                <a:solidFill>
                  <a:srgbClr val="4D4D4D"/>
                </a:solidFill>
                <a:latin typeface="Oxford Raleway" pitchFamily="2" charset="0"/>
              </a:rPr>
              <a:t>We are a leading provider of high technology products and services to the world’s foremost industrial companies and scientific research communities to image, analyse, and manipulate materials down to the atomic and molecular level.</a:t>
            </a:r>
          </a:p>
          <a:p>
            <a:pPr eaLnBrk="0" hangingPunct="0"/>
            <a:endParaRPr lang="en-GB" altLang="en-US" sz="1200" dirty="0">
              <a:solidFill>
                <a:srgbClr val="4D4D4D"/>
              </a:solidFill>
              <a:latin typeface="Oxford Raleway" pitchFamily="2" charset="0"/>
            </a:endParaRPr>
          </a:p>
          <a:p>
            <a:pPr eaLnBrk="0" hangingPunct="0"/>
            <a:r>
              <a:rPr lang="en-GB" altLang="en-US" sz="1200" dirty="0">
                <a:solidFill>
                  <a:srgbClr val="4D4D4D"/>
                </a:solidFill>
                <a:latin typeface="Oxford Raleway" pitchFamily="2" charset="0"/>
              </a:rPr>
              <a:t>We focus on attractive segments where our key enabling technologies drive long-term growth for customers and where we can maintain leadership positions.</a:t>
            </a:r>
          </a:p>
        </p:txBody>
      </p:sp>
      <p:cxnSp>
        <p:nvCxnSpPr>
          <p:cNvPr id="12" name="Straight Connector 11">
            <a:extLst>
              <a:ext uri="{FF2B5EF4-FFF2-40B4-BE49-F238E27FC236}">
                <a16:creationId xmlns:a16="http://schemas.microsoft.com/office/drawing/2014/main" id="{D058D20B-2031-4CD1-BA0E-502F0A00424B}"/>
              </a:ext>
            </a:extLst>
          </p:cNvPr>
          <p:cNvCxnSpPr/>
          <p:nvPr/>
        </p:nvCxnSpPr>
        <p:spPr>
          <a:xfrm>
            <a:off x="1523691" y="2446856"/>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BEAC91-D77C-43AF-8726-8E73DACC9737}"/>
              </a:ext>
            </a:extLst>
          </p:cNvPr>
          <p:cNvSpPr/>
          <p:nvPr/>
        </p:nvSpPr>
        <p:spPr>
          <a:xfrm>
            <a:off x="332167" y="2097372"/>
            <a:ext cx="2504444" cy="360000"/>
          </a:xfrm>
          <a:prstGeom prst="rect">
            <a:avLst/>
          </a:prstGeom>
          <a:gradFill flip="none" rotWithShape="1">
            <a:gsLst>
              <a:gs pos="0">
                <a:srgbClr val="B52555"/>
              </a:gs>
              <a:gs pos="100000">
                <a:srgbClr val="93328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1950s – 1970s</a:t>
            </a:r>
          </a:p>
        </p:txBody>
      </p:sp>
      <p:sp>
        <p:nvSpPr>
          <p:cNvPr id="15" name="Rectangle 14">
            <a:extLst>
              <a:ext uri="{FF2B5EF4-FFF2-40B4-BE49-F238E27FC236}">
                <a16:creationId xmlns:a16="http://schemas.microsoft.com/office/drawing/2014/main" id="{17C69B18-7EDC-4DC1-A528-3122C2DA4B4E}"/>
              </a:ext>
            </a:extLst>
          </p:cNvPr>
          <p:cNvSpPr/>
          <p:nvPr/>
        </p:nvSpPr>
        <p:spPr>
          <a:xfrm>
            <a:off x="2824040" y="2097372"/>
            <a:ext cx="164459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1980s</a:t>
            </a:r>
          </a:p>
        </p:txBody>
      </p:sp>
      <p:sp>
        <p:nvSpPr>
          <p:cNvPr id="16" name="Rectangle 15">
            <a:extLst>
              <a:ext uri="{FF2B5EF4-FFF2-40B4-BE49-F238E27FC236}">
                <a16:creationId xmlns:a16="http://schemas.microsoft.com/office/drawing/2014/main" id="{373D8A7C-E1F8-4AFF-9A17-8C5A787011EF}"/>
              </a:ext>
            </a:extLst>
          </p:cNvPr>
          <p:cNvSpPr/>
          <p:nvPr/>
        </p:nvSpPr>
        <p:spPr>
          <a:xfrm>
            <a:off x="4471018" y="2097372"/>
            <a:ext cx="16452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1990s</a:t>
            </a:r>
          </a:p>
        </p:txBody>
      </p:sp>
      <p:sp>
        <p:nvSpPr>
          <p:cNvPr id="17" name="Rectangle 16">
            <a:extLst>
              <a:ext uri="{FF2B5EF4-FFF2-40B4-BE49-F238E27FC236}">
                <a16:creationId xmlns:a16="http://schemas.microsoft.com/office/drawing/2014/main" id="{1C3A93D6-B7BF-440F-9FDD-8F7F6372939F}"/>
              </a:ext>
            </a:extLst>
          </p:cNvPr>
          <p:cNvSpPr/>
          <p:nvPr/>
        </p:nvSpPr>
        <p:spPr>
          <a:xfrm>
            <a:off x="6103127" y="2097372"/>
            <a:ext cx="1645200" cy="360000"/>
          </a:xfrm>
          <a:prstGeom prst="rect">
            <a:avLst/>
          </a:prstGeom>
          <a:solidFill>
            <a:srgbClr val="00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2000s</a:t>
            </a:r>
          </a:p>
        </p:txBody>
      </p:sp>
      <p:sp>
        <p:nvSpPr>
          <p:cNvPr id="18" name="Rectangle 17">
            <a:extLst>
              <a:ext uri="{FF2B5EF4-FFF2-40B4-BE49-F238E27FC236}">
                <a16:creationId xmlns:a16="http://schemas.microsoft.com/office/drawing/2014/main" id="{139D4823-53C6-4EBE-9C99-3FE724B25B8D}"/>
              </a:ext>
            </a:extLst>
          </p:cNvPr>
          <p:cNvSpPr/>
          <p:nvPr/>
        </p:nvSpPr>
        <p:spPr>
          <a:xfrm>
            <a:off x="7750838" y="2097372"/>
            <a:ext cx="1645200" cy="360000"/>
          </a:xfrm>
          <a:prstGeom prst="rect">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2020</a:t>
            </a:r>
          </a:p>
        </p:txBody>
      </p:sp>
      <p:sp>
        <p:nvSpPr>
          <p:cNvPr id="19" name="Rectangle 18">
            <a:extLst>
              <a:ext uri="{FF2B5EF4-FFF2-40B4-BE49-F238E27FC236}">
                <a16:creationId xmlns:a16="http://schemas.microsoft.com/office/drawing/2014/main" id="{455EB623-E4F1-4477-BC7C-9C846A25597D}"/>
              </a:ext>
            </a:extLst>
          </p:cNvPr>
          <p:cNvSpPr/>
          <p:nvPr/>
        </p:nvSpPr>
        <p:spPr>
          <a:xfrm>
            <a:off x="9474806" y="2086856"/>
            <a:ext cx="253983" cy="3600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0A077CF-7A1A-4CB3-88BC-0C81160414F9}"/>
              </a:ext>
            </a:extLst>
          </p:cNvPr>
          <p:cNvSpPr/>
          <p:nvPr/>
        </p:nvSpPr>
        <p:spPr>
          <a:xfrm>
            <a:off x="1538" y="2097372"/>
            <a:ext cx="32908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47C0EB4-D3D5-4C7E-951D-D8E529DA6A44}"/>
              </a:ext>
            </a:extLst>
          </p:cNvPr>
          <p:cNvSpPr/>
          <p:nvPr/>
        </p:nvSpPr>
        <p:spPr>
          <a:xfrm>
            <a:off x="11468411" y="2097372"/>
            <a:ext cx="72359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8" descr="C:\Users\hoa\Desktop\照片\480_405TritonXL-1000-Cryogen-free-dilution-refrigerator.jpg">
            <a:extLst>
              <a:ext uri="{FF2B5EF4-FFF2-40B4-BE49-F238E27FC236}">
                <a16:creationId xmlns:a16="http://schemas.microsoft.com/office/drawing/2014/main" id="{5267C892-7E7F-4BF3-B4D7-65B5931C9F7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3275754" y="5332772"/>
            <a:ext cx="569732" cy="852701"/>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 name="Picture 9" descr="C:\Users\hoa\Desktop\照片\34591-10510774.jpg">
            <a:extLst>
              <a:ext uri="{FF2B5EF4-FFF2-40B4-BE49-F238E27FC236}">
                <a16:creationId xmlns:a16="http://schemas.microsoft.com/office/drawing/2014/main" id="{A0021C7B-8796-46C1-8D10-523EB225AB50}"/>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4091965" y="5320167"/>
            <a:ext cx="1073334" cy="839890"/>
          </a:xfrm>
          <a:prstGeom prst="rect">
            <a:avLst/>
          </a:prstGeom>
          <a:ln w="3175"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24" name="Picture 10" descr="D:\100-Darwin_Cobra_LR[1].png">
            <a:extLst>
              <a:ext uri="{FF2B5EF4-FFF2-40B4-BE49-F238E27FC236}">
                <a16:creationId xmlns:a16="http://schemas.microsoft.com/office/drawing/2014/main" id="{0100B05B-974C-4201-A368-4A586AB5AA86}"/>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988173" y="5307163"/>
            <a:ext cx="637471" cy="865899"/>
          </a:xfrm>
          <a:prstGeom prst="rect">
            <a:avLst/>
          </a:prstGeom>
          <a:ln w="3175"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25" name="Picture 7" descr="C:\Users\hoa\Desktop\照片\37682-6615415.jpg">
            <a:extLst>
              <a:ext uri="{FF2B5EF4-FFF2-40B4-BE49-F238E27FC236}">
                <a16:creationId xmlns:a16="http://schemas.microsoft.com/office/drawing/2014/main" id="{AF13C23D-69F8-4E1F-8AA9-D675149DCDCB}"/>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432230" y="5451672"/>
            <a:ext cx="1341794" cy="565372"/>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6" name="Picture 11" descr="C:\Users\hoa\Desktop\照片\InfinityBase.png">
            <a:extLst>
              <a:ext uri="{FF2B5EF4-FFF2-40B4-BE49-F238E27FC236}">
                <a16:creationId xmlns:a16="http://schemas.microsoft.com/office/drawing/2014/main" id="{1A826A7A-BBA1-4962-835A-64F608057C19}"/>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907926" y="5441899"/>
            <a:ext cx="971170" cy="863879"/>
          </a:xfrm>
          <a:prstGeom prst="rect">
            <a:avLst/>
          </a:prstGeom>
          <a:ln w="3175" cap="sq">
            <a:noFill/>
            <a:prstDash val="solid"/>
            <a:miter lim="800000"/>
          </a:ln>
          <a:effectLst/>
          <a:extLst>
            <a:ext uri="{909E8E84-426E-40DD-AFC4-6F175D3DCCD1}">
              <a14:hiddenFill xmlns:a14="http://schemas.microsoft.com/office/drawing/2010/main">
                <a:solidFill>
                  <a:srgbClr val="FFFFFF"/>
                </a:solidFill>
              </a14:hiddenFill>
            </a:ext>
          </a:extLst>
        </p:spPr>
      </p:pic>
      <p:sp>
        <p:nvSpPr>
          <p:cNvPr id="27" name="TextBox 43">
            <a:extLst>
              <a:ext uri="{FF2B5EF4-FFF2-40B4-BE49-F238E27FC236}">
                <a16:creationId xmlns:a16="http://schemas.microsoft.com/office/drawing/2014/main" id="{93A60AD2-DAE5-4D52-B462-25A4303DFA3B}"/>
              </a:ext>
            </a:extLst>
          </p:cNvPr>
          <p:cNvSpPr txBox="1">
            <a:spLocks noChangeArrowheads="1"/>
          </p:cNvSpPr>
          <p:nvPr/>
        </p:nvSpPr>
        <p:spPr bwMode="auto">
          <a:xfrm>
            <a:off x="887054" y="3110008"/>
            <a:ext cx="1534844" cy="925147"/>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Founded 1959</a:t>
            </a:r>
            <a:r>
              <a:rPr lang="en-GB" altLang="en-US" sz="1100" dirty="0">
                <a:solidFill>
                  <a:srgbClr val="4D4D4D"/>
                </a:solidFill>
                <a:latin typeface="Oxford Raleway" pitchFamily="2" charset="0"/>
              </a:rPr>
              <a:t>:</a:t>
            </a:r>
          </a:p>
          <a:p>
            <a:pPr eaLnBrk="0" hangingPunct="0"/>
            <a:r>
              <a:rPr lang="en-GB" altLang="en-US" sz="1100" dirty="0">
                <a:solidFill>
                  <a:srgbClr val="4D4D4D"/>
                </a:solidFill>
                <a:latin typeface="Oxford Raleway" pitchFamily="2" charset="0"/>
              </a:rPr>
              <a:t>Oxford Instruments is the first commercial spinout from Oxford University</a:t>
            </a:r>
          </a:p>
        </p:txBody>
      </p:sp>
      <p:sp>
        <p:nvSpPr>
          <p:cNvPr id="28" name="TextBox 46">
            <a:extLst>
              <a:ext uri="{FF2B5EF4-FFF2-40B4-BE49-F238E27FC236}">
                <a16:creationId xmlns:a16="http://schemas.microsoft.com/office/drawing/2014/main" id="{5AE50827-B0F8-4AE3-8AF3-6BD15F939AE0}"/>
              </a:ext>
            </a:extLst>
          </p:cNvPr>
          <p:cNvSpPr txBox="1">
            <a:spLocks noChangeArrowheads="1"/>
          </p:cNvSpPr>
          <p:nvPr/>
        </p:nvSpPr>
        <p:spPr bwMode="auto">
          <a:xfrm>
            <a:off x="858667" y="4300696"/>
            <a:ext cx="1534844" cy="845914"/>
          </a:xfrm>
          <a:prstGeom prst="rect">
            <a:avLst/>
          </a:prstGeom>
          <a:solidFill>
            <a:schemeClr val="bg1"/>
          </a:solidFill>
          <a:ln w="9525">
            <a:noFill/>
            <a:miter lim="800000"/>
            <a:headEnd/>
            <a:tailEnd/>
          </a:ln>
        </p:spPr>
        <p:txBody>
          <a:bodyPr lIns="68580" tIns="34290" rIns="68580" bIns="34290">
            <a:noAutofit/>
          </a:bodyPr>
          <a:lstStyle/>
          <a:p>
            <a:pPr eaLnBrk="0" hangingPunct="0"/>
            <a:r>
              <a:rPr lang="en-GB" altLang="en-US" sz="1100" dirty="0">
                <a:solidFill>
                  <a:srgbClr val="4D4D4D"/>
                </a:solidFill>
                <a:latin typeface="Oxford Raleway" pitchFamily="2" charset="0"/>
              </a:rPr>
              <a:t>Oxford Instruments develops the world’s first superconducting magnet</a:t>
            </a:r>
          </a:p>
        </p:txBody>
      </p:sp>
      <p:cxnSp>
        <p:nvCxnSpPr>
          <p:cNvPr id="29" name="Straight Connector 28">
            <a:extLst>
              <a:ext uri="{FF2B5EF4-FFF2-40B4-BE49-F238E27FC236}">
                <a16:creationId xmlns:a16="http://schemas.microsoft.com/office/drawing/2014/main" id="{45438F45-EC35-43CB-A8BD-04AB8AC16766}"/>
              </a:ext>
            </a:extLst>
          </p:cNvPr>
          <p:cNvCxnSpPr/>
          <p:nvPr/>
        </p:nvCxnSpPr>
        <p:spPr>
          <a:xfrm>
            <a:off x="3651017" y="2457372"/>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AC7EE3-6A1B-4D00-B327-B150599994B4}"/>
              </a:ext>
            </a:extLst>
          </p:cNvPr>
          <p:cNvCxnSpPr/>
          <p:nvPr/>
        </p:nvCxnSpPr>
        <p:spPr>
          <a:xfrm>
            <a:off x="5264116" y="2446856"/>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E07F89-42DD-44C7-AD2E-8CC73C94F4AA}"/>
              </a:ext>
            </a:extLst>
          </p:cNvPr>
          <p:cNvCxnSpPr/>
          <p:nvPr/>
        </p:nvCxnSpPr>
        <p:spPr>
          <a:xfrm>
            <a:off x="6988173" y="2446856"/>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descr="Soft colors in the sky at dusk by the sea">
            <a:extLst>
              <a:ext uri="{FF2B5EF4-FFF2-40B4-BE49-F238E27FC236}">
                <a16:creationId xmlns:a16="http://schemas.microsoft.com/office/drawing/2014/main" id="{5F9F201A-3E07-4200-8B27-43A093D55CD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8108976" y="1233372"/>
            <a:ext cx="3744807" cy="864000"/>
          </a:xfrm>
          <a:prstGeom prst="rect">
            <a:avLst/>
          </a:prstGeom>
        </p:spPr>
      </p:pic>
      <p:sp>
        <p:nvSpPr>
          <p:cNvPr id="33" name="TextBox 32">
            <a:extLst>
              <a:ext uri="{FF2B5EF4-FFF2-40B4-BE49-F238E27FC236}">
                <a16:creationId xmlns:a16="http://schemas.microsoft.com/office/drawing/2014/main" id="{D2804A91-A9CD-48B7-8395-2CAF502F1751}"/>
              </a:ext>
            </a:extLst>
          </p:cNvPr>
          <p:cNvSpPr txBox="1">
            <a:spLocks noChangeArrowheads="1"/>
          </p:cNvSpPr>
          <p:nvPr/>
        </p:nvSpPr>
        <p:spPr bwMode="auto">
          <a:xfrm>
            <a:off x="2936174" y="3110008"/>
            <a:ext cx="1440000" cy="838691"/>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1980</a:t>
            </a:r>
            <a:r>
              <a:rPr lang="en-GB" altLang="en-US" sz="1100" dirty="0">
                <a:solidFill>
                  <a:srgbClr val="4D4D4D"/>
                </a:solidFill>
                <a:latin typeface="Oxford Raleway" pitchFamily="2" charset="0"/>
              </a:rPr>
              <a:t>: Oxford Instruments delivers the world’s first MRI system</a:t>
            </a:r>
          </a:p>
        </p:txBody>
      </p:sp>
      <p:sp>
        <p:nvSpPr>
          <p:cNvPr id="34" name="TextBox 52">
            <a:extLst>
              <a:ext uri="{FF2B5EF4-FFF2-40B4-BE49-F238E27FC236}">
                <a16:creationId xmlns:a16="http://schemas.microsoft.com/office/drawing/2014/main" id="{387A9F7C-BF57-4E50-800E-8A41ADC74EFD}"/>
              </a:ext>
            </a:extLst>
          </p:cNvPr>
          <p:cNvSpPr txBox="1">
            <a:spLocks noChangeArrowheads="1"/>
          </p:cNvSpPr>
          <p:nvPr/>
        </p:nvSpPr>
        <p:spPr bwMode="auto">
          <a:xfrm>
            <a:off x="2936174" y="4306039"/>
            <a:ext cx="1534844" cy="530915"/>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1983</a:t>
            </a:r>
            <a:r>
              <a:rPr lang="en-GB" altLang="en-US" sz="1100" dirty="0">
                <a:solidFill>
                  <a:srgbClr val="4D4D4D"/>
                </a:solidFill>
                <a:latin typeface="Oxford Raleway" pitchFamily="2" charset="0"/>
              </a:rPr>
              <a:t>: Floated on the London Stock Exchange</a:t>
            </a:r>
          </a:p>
        </p:txBody>
      </p:sp>
      <p:sp>
        <p:nvSpPr>
          <p:cNvPr id="35" name="TextBox 66">
            <a:extLst>
              <a:ext uri="{FF2B5EF4-FFF2-40B4-BE49-F238E27FC236}">
                <a16:creationId xmlns:a16="http://schemas.microsoft.com/office/drawing/2014/main" id="{AFC5E963-E47A-43E6-A53A-3FC529709BA4}"/>
              </a:ext>
            </a:extLst>
          </p:cNvPr>
          <p:cNvSpPr txBox="1">
            <a:spLocks noChangeArrowheads="1"/>
          </p:cNvSpPr>
          <p:nvPr/>
        </p:nvSpPr>
        <p:spPr bwMode="auto">
          <a:xfrm>
            <a:off x="4511302" y="3115352"/>
            <a:ext cx="1607568" cy="684803"/>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dirty="0">
                <a:solidFill>
                  <a:srgbClr val="4D4D4D"/>
                </a:solidFill>
                <a:latin typeface="Oxford Raleway" pitchFamily="2" charset="0"/>
              </a:rPr>
              <a:t>The Group expands its global presence opening offices in Japan and China</a:t>
            </a:r>
          </a:p>
        </p:txBody>
      </p:sp>
      <p:sp>
        <p:nvSpPr>
          <p:cNvPr id="36" name="TextBox 35">
            <a:extLst>
              <a:ext uri="{FF2B5EF4-FFF2-40B4-BE49-F238E27FC236}">
                <a16:creationId xmlns:a16="http://schemas.microsoft.com/office/drawing/2014/main" id="{45F4F84E-5A9F-438C-ADDF-F97383094E27}"/>
              </a:ext>
            </a:extLst>
          </p:cNvPr>
          <p:cNvSpPr txBox="1">
            <a:spLocks noChangeArrowheads="1"/>
          </p:cNvSpPr>
          <p:nvPr/>
        </p:nvSpPr>
        <p:spPr bwMode="auto">
          <a:xfrm>
            <a:off x="4511302" y="4306039"/>
            <a:ext cx="1607567" cy="1086849"/>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dirty="0">
                <a:solidFill>
                  <a:srgbClr val="4D4D4D"/>
                </a:solidFill>
                <a:latin typeface="Oxford Raleway" pitchFamily="2" charset="0"/>
              </a:rPr>
              <a:t>Broadens portfolio across Semiconductor processing, Analytical Techniques &amp; Medical instrumentation</a:t>
            </a:r>
          </a:p>
        </p:txBody>
      </p:sp>
      <p:sp>
        <p:nvSpPr>
          <p:cNvPr id="37" name="TextBox 62">
            <a:extLst>
              <a:ext uri="{FF2B5EF4-FFF2-40B4-BE49-F238E27FC236}">
                <a16:creationId xmlns:a16="http://schemas.microsoft.com/office/drawing/2014/main" id="{02FEEE17-4139-43C4-9B2B-AD0F96329CF6}"/>
              </a:ext>
            </a:extLst>
          </p:cNvPr>
          <p:cNvSpPr txBox="1">
            <a:spLocks noChangeArrowheads="1"/>
          </p:cNvSpPr>
          <p:nvPr/>
        </p:nvSpPr>
        <p:spPr bwMode="auto">
          <a:xfrm>
            <a:off x="6202943" y="3110008"/>
            <a:ext cx="1487443" cy="772533"/>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dirty="0">
                <a:solidFill>
                  <a:srgbClr val="4D4D4D"/>
                </a:solidFill>
                <a:latin typeface="Oxford Raleway" pitchFamily="2" charset="0"/>
              </a:rPr>
              <a:t>Nanotechnology Tools strategy &amp; focus drives growth</a:t>
            </a:r>
          </a:p>
        </p:txBody>
      </p:sp>
      <p:sp>
        <p:nvSpPr>
          <p:cNvPr id="38" name="TextBox 62">
            <a:extLst>
              <a:ext uri="{FF2B5EF4-FFF2-40B4-BE49-F238E27FC236}">
                <a16:creationId xmlns:a16="http://schemas.microsoft.com/office/drawing/2014/main" id="{5FA7BC60-03AE-43A6-B8EB-CDCB0F5F764E}"/>
              </a:ext>
            </a:extLst>
          </p:cNvPr>
          <p:cNvSpPr txBox="1">
            <a:spLocks noChangeArrowheads="1"/>
          </p:cNvSpPr>
          <p:nvPr/>
        </p:nvSpPr>
        <p:spPr bwMode="auto">
          <a:xfrm>
            <a:off x="6202943" y="4303720"/>
            <a:ext cx="1725096" cy="772533"/>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2016</a:t>
            </a:r>
            <a:r>
              <a:rPr lang="en-GB" altLang="en-US" sz="1100" dirty="0">
                <a:solidFill>
                  <a:srgbClr val="4D4D4D"/>
                </a:solidFill>
                <a:latin typeface="Oxford Raleway" pitchFamily="2" charset="0"/>
              </a:rPr>
              <a:t>: Horizon Strategy</a:t>
            </a:r>
          </a:p>
        </p:txBody>
      </p:sp>
      <p:sp>
        <p:nvSpPr>
          <p:cNvPr id="39" name="TextBox 38">
            <a:extLst>
              <a:ext uri="{FF2B5EF4-FFF2-40B4-BE49-F238E27FC236}">
                <a16:creationId xmlns:a16="http://schemas.microsoft.com/office/drawing/2014/main" id="{5B2FB1AC-0A28-448A-B143-BB1A6A7B591D}"/>
              </a:ext>
            </a:extLst>
          </p:cNvPr>
          <p:cNvSpPr txBox="1">
            <a:spLocks noChangeArrowheads="1"/>
          </p:cNvSpPr>
          <p:nvPr/>
        </p:nvSpPr>
        <p:spPr bwMode="auto">
          <a:xfrm>
            <a:off x="338217" y="2661880"/>
            <a:ext cx="2495936"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Foundations</a:t>
            </a:r>
          </a:p>
        </p:txBody>
      </p:sp>
      <p:sp>
        <p:nvSpPr>
          <p:cNvPr id="40" name="TextBox 39">
            <a:extLst>
              <a:ext uri="{FF2B5EF4-FFF2-40B4-BE49-F238E27FC236}">
                <a16:creationId xmlns:a16="http://schemas.microsoft.com/office/drawing/2014/main" id="{6152B27A-936A-4D3C-9834-01BE09E15AE7}"/>
              </a:ext>
            </a:extLst>
          </p:cNvPr>
          <p:cNvSpPr txBox="1">
            <a:spLocks noChangeArrowheads="1"/>
          </p:cNvSpPr>
          <p:nvPr/>
        </p:nvSpPr>
        <p:spPr bwMode="auto">
          <a:xfrm>
            <a:off x="2834153" y="2661880"/>
            <a:ext cx="1602716"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World Firsts</a:t>
            </a:r>
          </a:p>
        </p:txBody>
      </p:sp>
      <p:sp>
        <p:nvSpPr>
          <p:cNvPr id="41" name="TextBox 40">
            <a:extLst>
              <a:ext uri="{FF2B5EF4-FFF2-40B4-BE49-F238E27FC236}">
                <a16:creationId xmlns:a16="http://schemas.microsoft.com/office/drawing/2014/main" id="{CBB79906-8F3E-440B-B956-8868D840AA2A}"/>
              </a:ext>
            </a:extLst>
          </p:cNvPr>
          <p:cNvSpPr txBox="1">
            <a:spLocks noChangeArrowheads="1"/>
          </p:cNvSpPr>
          <p:nvPr/>
        </p:nvSpPr>
        <p:spPr bwMode="auto">
          <a:xfrm>
            <a:off x="4468636" y="2661880"/>
            <a:ext cx="1644596"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Expansion</a:t>
            </a:r>
          </a:p>
        </p:txBody>
      </p:sp>
      <p:sp>
        <p:nvSpPr>
          <p:cNvPr id="42" name="TextBox 41">
            <a:extLst>
              <a:ext uri="{FF2B5EF4-FFF2-40B4-BE49-F238E27FC236}">
                <a16:creationId xmlns:a16="http://schemas.microsoft.com/office/drawing/2014/main" id="{29BCAC98-1A36-4B30-8621-F11C37A489CA}"/>
              </a:ext>
            </a:extLst>
          </p:cNvPr>
          <p:cNvSpPr txBox="1">
            <a:spLocks noChangeArrowheads="1"/>
          </p:cNvSpPr>
          <p:nvPr/>
        </p:nvSpPr>
        <p:spPr bwMode="auto">
          <a:xfrm>
            <a:off x="6145000" y="2661880"/>
            <a:ext cx="1603328"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Acceleration</a:t>
            </a:r>
          </a:p>
        </p:txBody>
      </p:sp>
      <p:sp>
        <p:nvSpPr>
          <p:cNvPr id="43" name="Arrow: Right 42">
            <a:extLst>
              <a:ext uri="{FF2B5EF4-FFF2-40B4-BE49-F238E27FC236}">
                <a16:creationId xmlns:a16="http://schemas.microsoft.com/office/drawing/2014/main" id="{199C3DEF-742F-48BE-A624-7D3853278FCA}"/>
              </a:ext>
            </a:extLst>
          </p:cNvPr>
          <p:cNvSpPr/>
          <p:nvPr/>
        </p:nvSpPr>
        <p:spPr>
          <a:xfrm>
            <a:off x="10127237" y="1913196"/>
            <a:ext cx="1806700" cy="712743"/>
          </a:xfrm>
          <a:prstGeom prst="rightArrow">
            <a:avLst/>
          </a:prstGeom>
          <a:gradFill>
            <a:gsLst>
              <a:gs pos="0">
                <a:srgbClr val="F2A900"/>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itle 1">
            <a:extLst>
              <a:ext uri="{FF2B5EF4-FFF2-40B4-BE49-F238E27FC236}">
                <a16:creationId xmlns:a16="http://schemas.microsoft.com/office/drawing/2014/main" id="{8D560413-0982-416D-8163-43A1D4B46C43}"/>
              </a:ext>
            </a:extLst>
          </p:cNvPr>
          <p:cNvSpPr txBox="1">
            <a:spLocks/>
          </p:cNvSpPr>
          <p:nvPr/>
        </p:nvSpPr>
        <p:spPr>
          <a:xfrm>
            <a:off x="330628" y="255373"/>
            <a:ext cx="9407261" cy="772533"/>
          </a:xfrm>
          <a:prstGeom prst="rect">
            <a:avLst/>
          </a:prstGeom>
        </p:spPr>
        <p:txBody>
          <a:bodyPr anchor="ctr" anchorCtr="0">
            <a:normAutofit/>
          </a:bodyPr>
          <a:lstStyle>
            <a:lvl1pPr algn="l" defTabSz="914400" rtl="0" eaLnBrk="1" latinLnBrk="0" hangingPunct="1">
              <a:lnSpc>
                <a:spcPct val="80000"/>
              </a:lnSpc>
              <a:spcBef>
                <a:spcPct val="0"/>
              </a:spcBef>
              <a:buNone/>
              <a:defRPr sz="3200" b="1" kern="1200">
                <a:solidFill>
                  <a:srgbClr val="1C2674"/>
                </a:solidFill>
                <a:latin typeface="Oxford Raleway" pitchFamily="2" charset="0"/>
                <a:ea typeface="+mj-ea"/>
                <a:cs typeface="+mj-cs"/>
              </a:defRPr>
            </a:lvl1pPr>
          </a:lstStyle>
          <a:p>
            <a:r>
              <a:rPr lang="en-US" dirty="0">
                <a:latin typeface="Oxford Raleway" pitchFamily="2" charset="0"/>
              </a:rPr>
              <a:t>Our History</a:t>
            </a:r>
            <a:endParaRPr lang="en-GB" dirty="0">
              <a:latin typeface="Oxford Raleway" pitchFamily="2" charset="0"/>
            </a:endParaRPr>
          </a:p>
        </p:txBody>
      </p:sp>
    </p:spTree>
    <p:extLst>
      <p:ext uri="{BB962C8B-B14F-4D97-AF65-F5344CB8AC3E}">
        <p14:creationId xmlns:p14="http://schemas.microsoft.com/office/powerpoint/2010/main" val="207958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lobal Footprint">
    <p:spTree>
      <p:nvGrpSpPr>
        <p:cNvPr id="1" name=""/>
        <p:cNvGrpSpPr/>
        <p:nvPr/>
      </p:nvGrpSpPr>
      <p:grpSpPr>
        <a:xfrm>
          <a:off x="0" y="0"/>
          <a:ext cx="0" cy="0"/>
          <a:chOff x="0" y="0"/>
          <a:chExt cx="0" cy="0"/>
        </a:xfrm>
      </p:grpSpPr>
      <p:sp>
        <p:nvSpPr>
          <p:cNvPr id="101" name="Title 1">
            <a:extLst>
              <a:ext uri="{FF2B5EF4-FFF2-40B4-BE49-F238E27FC236}">
                <a16:creationId xmlns:a16="http://schemas.microsoft.com/office/drawing/2014/main" id="{00B6A7FE-D615-4432-9232-2D9C6EE31F2B}"/>
              </a:ext>
            </a:extLst>
          </p:cNvPr>
          <p:cNvSpPr txBox="1">
            <a:spLocks/>
          </p:cNvSpPr>
          <p:nvPr/>
        </p:nvSpPr>
        <p:spPr>
          <a:xfrm>
            <a:off x="330628" y="255373"/>
            <a:ext cx="9407261" cy="772533"/>
          </a:xfrm>
          <a:prstGeom prst="rect">
            <a:avLst/>
          </a:prstGeom>
        </p:spPr>
        <p:txBody>
          <a:bodyPr anchor="ctr" anchorCtr="0">
            <a:normAutofit/>
          </a:bodyPr>
          <a:lstStyle>
            <a:lvl1pPr algn="l" defTabSz="914400" rtl="0" eaLnBrk="1" latinLnBrk="0" hangingPunct="1">
              <a:lnSpc>
                <a:spcPct val="80000"/>
              </a:lnSpc>
              <a:spcBef>
                <a:spcPct val="0"/>
              </a:spcBef>
              <a:buNone/>
              <a:defRPr sz="3200" b="1" kern="1200">
                <a:solidFill>
                  <a:srgbClr val="1C2674"/>
                </a:solidFill>
                <a:latin typeface="Oxford Raleway" pitchFamily="2" charset="0"/>
                <a:ea typeface="+mj-ea"/>
                <a:cs typeface="+mj-cs"/>
              </a:defRPr>
            </a:lvl1pPr>
          </a:lstStyle>
          <a:p>
            <a:r>
              <a:rPr lang="en-US" dirty="0">
                <a:latin typeface="Oxford Raleway" pitchFamily="2" charset="0"/>
              </a:rPr>
              <a:t>Global Footprint</a:t>
            </a:r>
            <a:endParaRPr lang="en-GB" dirty="0">
              <a:latin typeface="Oxford Raleway" pitchFamily="2" charset="0"/>
            </a:endParaRPr>
          </a:p>
        </p:txBody>
      </p:sp>
      <p:grpSp>
        <p:nvGrpSpPr>
          <p:cNvPr id="70" name="Group 69">
            <a:extLst>
              <a:ext uri="{FF2B5EF4-FFF2-40B4-BE49-F238E27FC236}">
                <a16:creationId xmlns:a16="http://schemas.microsoft.com/office/drawing/2014/main" id="{7E9CA418-DFE7-469C-BD60-14FD214EF3D2}"/>
              </a:ext>
            </a:extLst>
          </p:cNvPr>
          <p:cNvGrpSpPr/>
          <p:nvPr/>
        </p:nvGrpSpPr>
        <p:grpSpPr>
          <a:xfrm>
            <a:off x="1320489" y="1060510"/>
            <a:ext cx="10713842" cy="5313687"/>
            <a:chOff x="1320489" y="1060510"/>
            <a:chExt cx="10713842" cy="5313687"/>
          </a:xfrm>
        </p:grpSpPr>
        <p:grpSp>
          <p:nvGrpSpPr>
            <p:cNvPr id="102" name="Group 101">
              <a:extLst>
                <a:ext uri="{FF2B5EF4-FFF2-40B4-BE49-F238E27FC236}">
                  <a16:creationId xmlns:a16="http://schemas.microsoft.com/office/drawing/2014/main" id="{F34BE2EF-7DD1-4B44-BB44-11BA44AB7BAC}"/>
                </a:ext>
              </a:extLst>
            </p:cNvPr>
            <p:cNvGrpSpPr/>
            <p:nvPr/>
          </p:nvGrpSpPr>
          <p:grpSpPr>
            <a:xfrm>
              <a:off x="1320489" y="1060510"/>
              <a:ext cx="10650021" cy="5219815"/>
              <a:chOff x="1320489" y="1060510"/>
              <a:chExt cx="10650021" cy="5219815"/>
            </a:xfrm>
          </p:grpSpPr>
          <p:pic>
            <p:nvPicPr>
              <p:cNvPr id="117" name="Picture 2" descr="Image result for vector world map">
                <a:extLst>
                  <a:ext uri="{FF2B5EF4-FFF2-40B4-BE49-F238E27FC236}">
                    <a16:creationId xmlns:a16="http://schemas.microsoft.com/office/drawing/2014/main" id="{BC40CBA2-E70C-45D4-9A69-56630C6409A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851"/>
              <a:stretch/>
            </p:blipFill>
            <p:spPr bwMode="auto">
              <a:xfrm>
                <a:off x="2563250" y="1060510"/>
                <a:ext cx="9407260" cy="5219815"/>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id="{DDF7B81E-2FC8-4EE3-BFB2-BCBD14655BDD}"/>
                  </a:ext>
                </a:extLst>
              </p:cNvPr>
              <p:cNvGrpSpPr/>
              <p:nvPr/>
            </p:nvGrpSpPr>
            <p:grpSpPr>
              <a:xfrm>
                <a:off x="1320489" y="1492857"/>
                <a:ext cx="10540883" cy="4035593"/>
                <a:chOff x="1320489" y="1492857"/>
                <a:chExt cx="10540883" cy="4035593"/>
              </a:xfrm>
            </p:grpSpPr>
            <p:sp>
              <p:nvSpPr>
                <p:cNvPr id="119" name="Oval 118">
                  <a:extLst>
                    <a:ext uri="{FF2B5EF4-FFF2-40B4-BE49-F238E27FC236}">
                      <a16:creationId xmlns:a16="http://schemas.microsoft.com/office/drawing/2014/main" id="{6F43DB97-DDB5-4288-98DE-B05C60B495E8}"/>
                    </a:ext>
                  </a:extLst>
                </p:cNvPr>
                <p:cNvSpPr/>
                <p:nvPr/>
              </p:nvSpPr>
              <p:spPr>
                <a:xfrm>
                  <a:off x="3838036" y="3200061"/>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0" name="Oval 119">
                  <a:extLst>
                    <a:ext uri="{FF2B5EF4-FFF2-40B4-BE49-F238E27FC236}">
                      <a16:creationId xmlns:a16="http://schemas.microsoft.com/office/drawing/2014/main" id="{31659A1E-6AF7-486D-883C-67E8C4E78B83}"/>
                    </a:ext>
                  </a:extLst>
                </p:cNvPr>
                <p:cNvSpPr/>
                <p:nvPr/>
              </p:nvSpPr>
              <p:spPr>
                <a:xfrm>
                  <a:off x="5155568" y="3024297"/>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1" name="Oval 120">
                  <a:extLst>
                    <a:ext uri="{FF2B5EF4-FFF2-40B4-BE49-F238E27FC236}">
                      <a16:creationId xmlns:a16="http://schemas.microsoft.com/office/drawing/2014/main" id="{FABB49A0-3E82-4E97-AE4D-D863EFFC02F7}"/>
                    </a:ext>
                  </a:extLst>
                </p:cNvPr>
                <p:cNvSpPr/>
                <p:nvPr/>
              </p:nvSpPr>
              <p:spPr>
                <a:xfrm>
                  <a:off x="6790652" y="2690186"/>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2" name="Oval 121">
                  <a:extLst>
                    <a:ext uri="{FF2B5EF4-FFF2-40B4-BE49-F238E27FC236}">
                      <a16:creationId xmlns:a16="http://schemas.microsoft.com/office/drawing/2014/main" id="{D4988A32-285F-4E54-9A57-070A1B4EDFA6}"/>
                    </a:ext>
                  </a:extLst>
                </p:cNvPr>
                <p:cNvSpPr/>
                <p:nvPr/>
              </p:nvSpPr>
              <p:spPr>
                <a:xfrm>
                  <a:off x="6978500" y="2816276"/>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3" name="Oval 122">
                  <a:extLst>
                    <a:ext uri="{FF2B5EF4-FFF2-40B4-BE49-F238E27FC236}">
                      <a16:creationId xmlns:a16="http://schemas.microsoft.com/office/drawing/2014/main" id="{B2700FD4-BCCA-4359-B182-B94C7790E7FA}"/>
                    </a:ext>
                  </a:extLst>
                </p:cNvPr>
                <p:cNvSpPr/>
                <p:nvPr/>
              </p:nvSpPr>
              <p:spPr>
                <a:xfrm>
                  <a:off x="7139954" y="2809509"/>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4" name="Oval 123">
                  <a:extLst>
                    <a:ext uri="{FF2B5EF4-FFF2-40B4-BE49-F238E27FC236}">
                      <a16:creationId xmlns:a16="http://schemas.microsoft.com/office/drawing/2014/main" id="{F8B524F0-BD94-465D-ACC7-42E94C4CF1B1}"/>
                    </a:ext>
                  </a:extLst>
                </p:cNvPr>
                <p:cNvSpPr/>
                <p:nvPr/>
              </p:nvSpPr>
              <p:spPr>
                <a:xfrm>
                  <a:off x="8757524" y="3782105"/>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5" name="Oval 124">
                  <a:extLst>
                    <a:ext uri="{FF2B5EF4-FFF2-40B4-BE49-F238E27FC236}">
                      <a16:creationId xmlns:a16="http://schemas.microsoft.com/office/drawing/2014/main" id="{DE63B117-51F0-4361-8406-8507F133CE0A}"/>
                    </a:ext>
                  </a:extLst>
                </p:cNvPr>
                <p:cNvSpPr/>
                <p:nvPr/>
              </p:nvSpPr>
              <p:spPr>
                <a:xfrm>
                  <a:off x="10569578" y="3220613"/>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6" name="Oval 125">
                  <a:extLst>
                    <a:ext uri="{FF2B5EF4-FFF2-40B4-BE49-F238E27FC236}">
                      <a16:creationId xmlns:a16="http://schemas.microsoft.com/office/drawing/2014/main" id="{1E4A0BD7-B139-483E-A46E-4CCBCE444052}"/>
                    </a:ext>
                  </a:extLst>
                </p:cNvPr>
                <p:cNvSpPr/>
                <p:nvPr/>
              </p:nvSpPr>
              <p:spPr>
                <a:xfrm>
                  <a:off x="3787140" y="3079271"/>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7" name="Oval 126">
                  <a:extLst>
                    <a:ext uri="{FF2B5EF4-FFF2-40B4-BE49-F238E27FC236}">
                      <a16:creationId xmlns:a16="http://schemas.microsoft.com/office/drawing/2014/main" id="{2AFA75F0-6A13-4444-A378-2861BF9C8ED7}"/>
                    </a:ext>
                  </a:extLst>
                </p:cNvPr>
                <p:cNvSpPr/>
                <p:nvPr/>
              </p:nvSpPr>
              <p:spPr>
                <a:xfrm>
                  <a:off x="9684656" y="338956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8" name="Oval 127">
                  <a:extLst>
                    <a:ext uri="{FF2B5EF4-FFF2-40B4-BE49-F238E27FC236}">
                      <a16:creationId xmlns:a16="http://schemas.microsoft.com/office/drawing/2014/main" id="{F1D1221E-B543-4CAD-864D-E013AE75679B}"/>
                    </a:ext>
                  </a:extLst>
                </p:cNvPr>
                <p:cNvSpPr/>
                <p:nvPr/>
              </p:nvSpPr>
              <p:spPr>
                <a:xfrm>
                  <a:off x="9933259" y="3002420"/>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cxnSp>
              <p:nvCxnSpPr>
                <p:cNvPr id="129" name="Straight Connector 128">
                  <a:extLst>
                    <a:ext uri="{FF2B5EF4-FFF2-40B4-BE49-F238E27FC236}">
                      <a16:creationId xmlns:a16="http://schemas.microsoft.com/office/drawing/2014/main" id="{4F39A0F1-9865-4152-BA46-4B4FCB9763F3}"/>
                    </a:ext>
                  </a:extLst>
                </p:cNvPr>
                <p:cNvCxnSpPr>
                  <a:cxnSpLocks/>
                  <a:stCxn id="132" idx="5"/>
                </p:cNvCxnSpPr>
                <p:nvPr/>
              </p:nvCxnSpPr>
              <p:spPr>
                <a:xfrm flipH="1" flipV="1">
                  <a:off x="9813293" y="3048409"/>
                  <a:ext cx="250680" cy="4563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70CF8CAE-5987-4A98-9290-A010DA775895}"/>
                    </a:ext>
                  </a:extLst>
                </p:cNvPr>
                <p:cNvSpPr/>
                <p:nvPr/>
              </p:nvSpPr>
              <p:spPr>
                <a:xfrm>
                  <a:off x="9582576" y="4203795"/>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1" name="Oval 130">
                  <a:extLst>
                    <a:ext uri="{FF2B5EF4-FFF2-40B4-BE49-F238E27FC236}">
                      <a16:creationId xmlns:a16="http://schemas.microsoft.com/office/drawing/2014/main" id="{6DB44BAD-A558-4B10-AF5E-E36FDA8F6E2B}"/>
                    </a:ext>
                  </a:extLst>
                </p:cNvPr>
                <p:cNvSpPr/>
                <p:nvPr/>
              </p:nvSpPr>
              <p:spPr>
                <a:xfrm>
                  <a:off x="9836902" y="357380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2" name="Oval 131">
                  <a:extLst>
                    <a:ext uri="{FF2B5EF4-FFF2-40B4-BE49-F238E27FC236}">
                      <a16:creationId xmlns:a16="http://schemas.microsoft.com/office/drawing/2014/main" id="{9A4DDB37-5496-402E-BDC5-E732C1E2A7EC}"/>
                    </a:ext>
                  </a:extLst>
                </p:cNvPr>
                <p:cNvSpPr/>
                <p:nvPr/>
              </p:nvSpPr>
              <p:spPr>
                <a:xfrm>
                  <a:off x="9981727" y="3422257"/>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3" name="Oval 132">
                  <a:extLst>
                    <a:ext uri="{FF2B5EF4-FFF2-40B4-BE49-F238E27FC236}">
                      <a16:creationId xmlns:a16="http://schemas.microsoft.com/office/drawing/2014/main" id="{113E938C-94C5-4835-804F-11E20E173459}"/>
                    </a:ext>
                  </a:extLst>
                </p:cNvPr>
                <p:cNvSpPr/>
                <p:nvPr/>
              </p:nvSpPr>
              <p:spPr>
                <a:xfrm>
                  <a:off x="8084283" y="2490167"/>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4" name="Oval 133">
                  <a:extLst>
                    <a:ext uri="{FF2B5EF4-FFF2-40B4-BE49-F238E27FC236}">
                      <a16:creationId xmlns:a16="http://schemas.microsoft.com/office/drawing/2014/main" id="{827A9816-46DB-456A-A381-F8D4B78950A7}"/>
                    </a:ext>
                  </a:extLst>
                </p:cNvPr>
                <p:cNvSpPr/>
                <p:nvPr/>
              </p:nvSpPr>
              <p:spPr>
                <a:xfrm>
                  <a:off x="7564294" y="2266802"/>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5" name="Oval 134">
                  <a:extLst>
                    <a:ext uri="{FF2B5EF4-FFF2-40B4-BE49-F238E27FC236}">
                      <a16:creationId xmlns:a16="http://schemas.microsoft.com/office/drawing/2014/main" id="{B76D5401-8B2F-4A07-874C-CD30EA22A69B}"/>
                    </a:ext>
                  </a:extLst>
                </p:cNvPr>
                <p:cNvSpPr/>
                <p:nvPr/>
              </p:nvSpPr>
              <p:spPr>
                <a:xfrm>
                  <a:off x="6882143" y="2696126"/>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6" name="Oval 135">
                  <a:extLst>
                    <a:ext uri="{FF2B5EF4-FFF2-40B4-BE49-F238E27FC236}">
                      <a16:creationId xmlns:a16="http://schemas.microsoft.com/office/drawing/2014/main" id="{232554B0-738E-45E8-B1DF-F439F283BE87}"/>
                    </a:ext>
                  </a:extLst>
                </p:cNvPr>
                <p:cNvSpPr/>
                <p:nvPr/>
              </p:nvSpPr>
              <p:spPr>
                <a:xfrm>
                  <a:off x="7285032" y="2384696"/>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7" name="Oval 136">
                  <a:extLst>
                    <a:ext uri="{FF2B5EF4-FFF2-40B4-BE49-F238E27FC236}">
                      <a16:creationId xmlns:a16="http://schemas.microsoft.com/office/drawing/2014/main" id="{3D94604D-8BB9-4635-9220-6F4340E146E6}"/>
                    </a:ext>
                  </a:extLst>
                </p:cNvPr>
                <p:cNvSpPr/>
                <p:nvPr/>
              </p:nvSpPr>
              <p:spPr>
                <a:xfrm>
                  <a:off x="6694294" y="2538473"/>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8" name="Oval 137">
                  <a:extLst>
                    <a:ext uri="{FF2B5EF4-FFF2-40B4-BE49-F238E27FC236}">
                      <a16:creationId xmlns:a16="http://schemas.microsoft.com/office/drawing/2014/main" id="{769E7F07-73F4-401C-91AD-BD3E884C6A0B}"/>
                    </a:ext>
                  </a:extLst>
                </p:cNvPr>
                <p:cNvSpPr/>
                <p:nvPr/>
              </p:nvSpPr>
              <p:spPr>
                <a:xfrm>
                  <a:off x="6838830" y="2612566"/>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9" name="Oval 138">
                  <a:extLst>
                    <a:ext uri="{FF2B5EF4-FFF2-40B4-BE49-F238E27FC236}">
                      <a16:creationId xmlns:a16="http://schemas.microsoft.com/office/drawing/2014/main" id="{043DBC01-1B1D-422A-82AA-5CE17029FCC5}"/>
                    </a:ext>
                  </a:extLst>
                </p:cNvPr>
                <p:cNvSpPr/>
                <p:nvPr/>
              </p:nvSpPr>
              <p:spPr>
                <a:xfrm>
                  <a:off x="7266880" y="283176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0" name="Oval 139">
                  <a:extLst>
                    <a:ext uri="{FF2B5EF4-FFF2-40B4-BE49-F238E27FC236}">
                      <a16:creationId xmlns:a16="http://schemas.microsoft.com/office/drawing/2014/main" id="{1A5A804D-6273-44EC-A027-B131464F7BB7}"/>
                    </a:ext>
                  </a:extLst>
                </p:cNvPr>
                <p:cNvSpPr/>
                <p:nvPr/>
              </p:nvSpPr>
              <p:spPr>
                <a:xfrm>
                  <a:off x="4973555" y="2779811"/>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1" name="Oval 140">
                  <a:extLst>
                    <a:ext uri="{FF2B5EF4-FFF2-40B4-BE49-F238E27FC236}">
                      <a16:creationId xmlns:a16="http://schemas.microsoft.com/office/drawing/2014/main" id="{0DC983FC-F02C-4F3D-AE31-970099F2B33D}"/>
                    </a:ext>
                  </a:extLst>
                </p:cNvPr>
                <p:cNvSpPr/>
                <p:nvPr/>
              </p:nvSpPr>
              <p:spPr>
                <a:xfrm>
                  <a:off x="10154873" y="3209974"/>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2" name="Oval 141">
                  <a:extLst>
                    <a:ext uri="{FF2B5EF4-FFF2-40B4-BE49-F238E27FC236}">
                      <a16:creationId xmlns:a16="http://schemas.microsoft.com/office/drawing/2014/main" id="{A1A373D0-7914-49C5-AD01-B674F0A86C4B}"/>
                    </a:ext>
                  </a:extLst>
                </p:cNvPr>
                <p:cNvSpPr/>
                <p:nvPr/>
              </p:nvSpPr>
              <p:spPr>
                <a:xfrm>
                  <a:off x="10034700" y="357380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3" name="Oval 142">
                  <a:extLst>
                    <a:ext uri="{FF2B5EF4-FFF2-40B4-BE49-F238E27FC236}">
                      <a16:creationId xmlns:a16="http://schemas.microsoft.com/office/drawing/2014/main" id="{4C83302E-B678-4591-9ADA-06B73377A0D8}"/>
                    </a:ext>
                  </a:extLst>
                </p:cNvPr>
                <p:cNvSpPr/>
                <p:nvPr/>
              </p:nvSpPr>
              <p:spPr>
                <a:xfrm>
                  <a:off x="10411283" y="3252357"/>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4" name="TextBox 143">
                  <a:extLst>
                    <a:ext uri="{FF2B5EF4-FFF2-40B4-BE49-F238E27FC236}">
                      <a16:creationId xmlns:a16="http://schemas.microsoft.com/office/drawing/2014/main" id="{9FEF04B5-3A70-43EA-BFBB-78E662367B5E}"/>
                    </a:ext>
                  </a:extLst>
                </p:cNvPr>
                <p:cNvSpPr txBox="1"/>
                <p:nvPr/>
              </p:nvSpPr>
              <p:spPr>
                <a:xfrm>
                  <a:off x="5825260" y="2378660"/>
                  <a:ext cx="924938" cy="246221"/>
                </a:xfrm>
                <a:prstGeom prst="rect">
                  <a:avLst/>
                </a:prstGeom>
                <a:noFill/>
              </p:spPr>
              <p:txBody>
                <a:bodyPr wrap="square" rtlCol="0">
                  <a:spAutoFit/>
                </a:bodyPr>
                <a:lstStyle/>
                <a:p>
                  <a:r>
                    <a:rPr lang="en-GB" sz="1000">
                      <a:solidFill>
                        <a:schemeClr val="accent2"/>
                      </a:solidFill>
                    </a:rPr>
                    <a:t>Belfast, UK</a:t>
                  </a:r>
                </a:p>
              </p:txBody>
            </p:sp>
            <p:sp>
              <p:nvSpPr>
                <p:cNvPr id="145" name="TextBox 144">
                  <a:extLst>
                    <a:ext uri="{FF2B5EF4-FFF2-40B4-BE49-F238E27FC236}">
                      <a16:creationId xmlns:a16="http://schemas.microsoft.com/office/drawing/2014/main" id="{1015CB2A-088F-4550-81AD-1B8E28D73949}"/>
                    </a:ext>
                  </a:extLst>
                </p:cNvPr>
                <p:cNvSpPr txBox="1"/>
                <p:nvPr/>
              </p:nvSpPr>
              <p:spPr>
                <a:xfrm>
                  <a:off x="5846705" y="2685664"/>
                  <a:ext cx="826854" cy="246221"/>
                </a:xfrm>
                <a:prstGeom prst="rect">
                  <a:avLst/>
                </a:prstGeom>
                <a:noFill/>
              </p:spPr>
              <p:txBody>
                <a:bodyPr wrap="square" rtlCol="0">
                  <a:spAutoFit/>
                </a:bodyPr>
                <a:lstStyle/>
                <a:p>
                  <a:r>
                    <a:rPr lang="en-GB" sz="1000">
                      <a:solidFill>
                        <a:schemeClr val="accent2"/>
                      </a:solidFill>
                    </a:rPr>
                    <a:t>Bristol, UK.</a:t>
                  </a:r>
                </a:p>
              </p:txBody>
            </p:sp>
            <p:sp>
              <p:nvSpPr>
                <p:cNvPr id="146" name="TextBox 145">
                  <a:extLst>
                    <a:ext uri="{FF2B5EF4-FFF2-40B4-BE49-F238E27FC236}">
                      <a16:creationId xmlns:a16="http://schemas.microsoft.com/office/drawing/2014/main" id="{725D965C-1C47-45ED-A02C-4AD4D91D8C88}"/>
                    </a:ext>
                  </a:extLst>
                </p:cNvPr>
                <p:cNvSpPr txBox="1"/>
                <p:nvPr/>
              </p:nvSpPr>
              <p:spPr>
                <a:xfrm>
                  <a:off x="7078796" y="1492857"/>
                  <a:ext cx="1644405" cy="246221"/>
                </a:xfrm>
                <a:prstGeom prst="rect">
                  <a:avLst/>
                </a:prstGeom>
                <a:noFill/>
              </p:spPr>
              <p:txBody>
                <a:bodyPr wrap="square" rtlCol="0">
                  <a:spAutoFit/>
                </a:bodyPr>
                <a:lstStyle/>
                <a:p>
                  <a:r>
                    <a:rPr lang="en-GB" sz="1000">
                      <a:solidFill>
                        <a:schemeClr val="accent2"/>
                      </a:solidFill>
                    </a:rPr>
                    <a:t>High Wycombe, UK</a:t>
                  </a:r>
                </a:p>
              </p:txBody>
            </p:sp>
            <p:sp>
              <p:nvSpPr>
                <p:cNvPr id="147" name="TextBox 146">
                  <a:extLst>
                    <a:ext uri="{FF2B5EF4-FFF2-40B4-BE49-F238E27FC236}">
                      <a16:creationId xmlns:a16="http://schemas.microsoft.com/office/drawing/2014/main" id="{949171D4-8D45-4C68-B6AA-EE6F535F07BE}"/>
                    </a:ext>
                  </a:extLst>
                </p:cNvPr>
                <p:cNvSpPr txBox="1"/>
                <p:nvPr/>
              </p:nvSpPr>
              <p:spPr>
                <a:xfrm>
                  <a:off x="5825260" y="2044104"/>
                  <a:ext cx="1314694" cy="246221"/>
                </a:xfrm>
                <a:prstGeom prst="rect">
                  <a:avLst/>
                </a:prstGeom>
                <a:noFill/>
              </p:spPr>
              <p:txBody>
                <a:bodyPr wrap="square" rtlCol="0">
                  <a:spAutoFit/>
                </a:bodyPr>
                <a:lstStyle/>
                <a:p>
                  <a:r>
                    <a:rPr lang="en-GB" sz="1000" b="1" dirty="0">
                      <a:solidFill>
                        <a:schemeClr val="accent2"/>
                      </a:solidFill>
                    </a:rPr>
                    <a:t>Oxford, UK</a:t>
                  </a:r>
                </a:p>
              </p:txBody>
            </p:sp>
            <p:sp>
              <p:nvSpPr>
                <p:cNvPr id="148" name="TextBox 147">
                  <a:extLst>
                    <a:ext uri="{FF2B5EF4-FFF2-40B4-BE49-F238E27FC236}">
                      <a16:creationId xmlns:a16="http://schemas.microsoft.com/office/drawing/2014/main" id="{DAF7D6EB-F7CA-463F-BA7A-A310AB4A5B80}"/>
                    </a:ext>
                  </a:extLst>
                </p:cNvPr>
                <p:cNvSpPr txBox="1"/>
                <p:nvPr/>
              </p:nvSpPr>
              <p:spPr>
                <a:xfrm>
                  <a:off x="5754344" y="2947025"/>
                  <a:ext cx="1644405" cy="246221"/>
                </a:xfrm>
                <a:prstGeom prst="rect">
                  <a:avLst/>
                </a:prstGeom>
                <a:noFill/>
              </p:spPr>
              <p:txBody>
                <a:bodyPr wrap="square" rtlCol="0">
                  <a:spAutoFit/>
                </a:bodyPr>
                <a:lstStyle/>
                <a:p>
                  <a:r>
                    <a:rPr lang="en-GB" sz="1000" dirty="0">
                      <a:solidFill>
                        <a:schemeClr val="bg2">
                          <a:lumMod val="75000"/>
                        </a:schemeClr>
                      </a:solidFill>
                    </a:rPr>
                    <a:t>Paris, France</a:t>
                  </a:r>
                </a:p>
              </p:txBody>
            </p:sp>
            <p:cxnSp>
              <p:nvCxnSpPr>
                <p:cNvPr id="149" name="Straight Connector 148">
                  <a:extLst>
                    <a:ext uri="{FF2B5EF4-FFF2-40B4-BE49-F238E27FC236}">
                      <a16:creationId xmlns:a16="http://schemas.microsoft.com/office/drawing/2014/main" id="{773B4D04-741F-4B35-8579-B0986A2DB579}"/>
                    </a:ext>
                  </a:extLst>
                </p:cNvPr>
                <p:cNvCxnSpPr>
                  <a:cxnSpLocks/>
                </p:cNvCxnSpPr>
                <p:nvPr/>
              </p:nvCxnSpPr>
              <p:spPr>
                <a:xfrm>
                  <a:off x="5914469" y="2266802"/>
                  <a:ext cx="9020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BE1BA7F-EF30-449C-A853-6D86964DAD51}"/>
                    </a:ext>
                  </a:extLst>
                </p:cNvPr>
                <p:cNvCxnSpPr/>
                <p:nvPr/>
              </p:nvCxnSpPr>
              <p:spPr>
                <a:xfrm>
                  <a:off x="5931883" y="2586780"/>
                  <a:ext cx="7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4B76639-1E59-49DF-890E-3D39CC35C3BC}"/>
                    </a:ext>
                  </a:extLst>
                </p:cNvPr>
                <p:cNvCxnSpPr>
                  <a:cxnSpLocks/>
                </p:cNvCxnSpPr>
                <p:nvPr/>
              </p:nvCxnSpPr>
              <p:spPr>
                <a:xfrm flipH="1" flipV="1">
                  <a:off x="6814297" y="2274157"/>
                  <a:ext cx="72712" cy="4251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A0CE766-AC65-4926-9219-6397E7F2311F}"/>
                    </a:ext>
                  </a:extLst>
                </p:cNvPr>
                <p:cNvCxnSpPr>
                  <a:cxnSpLocks/>
                </p:cNvCxnSpPr>
                <p:nvPr/>
              </p:nvCxnSpPr>
              <p:spPr>
                <a:xfrm flipV="1">
                  <a:off x="6941857" y="1712139"/>
                  <a:ext cx="219345" cy="10205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3BE0D2D-2DCE-48A9-A343-D4E4BC9AB074}"/>
                    </a:ext>
                  </a:extLst>
                </p:cNvPr>
                <p:cNvCxnSpPr/>
                <p:nvPr/>
              </p:nvCxnSpPr>
              <p:spPr>
                <a:xfrm>
                  <a:off x="7164398" y="1710976"/>
                  <a:ext cx="118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BF4876F-C923-4B66-AEC6-D0D9070EA20D}"/>
                    </a:ext>
                  </a:extLst>
                </p:cNvPr>
                <p:cNvCxnSpPr/>
                <p:nvPr/>
              </p:nvCxnSpPr>
              <p:spPr>
                <a:xfrm>
                  <a:off x="5914469" y="2889050"/>
                  <a:ext cx="72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07ABB08-3983-4167-8DC1-A3E23E7DFCDC}"/>
                    </a:ext>
                  </a:extLst>
                </p:cNvPr>
                <p:cNvCxnSpPr>
                  <a:cxnSpLocks/>
                </p:cNvCxnSpPr>
                <p:nvPr/>
              </p:nvCxnSpPr>
              <p:spPr>
                <a:xfrm flipV="1">
                  <a:off x="6641651" y="2728662"/>
                  <a:ext cx="149001" cy="1547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A23C6C6D-FAB0-4889-8B2C-AA3C6F4C93C9}"/>
                    </a:ext>
                  </a:extLst>
                </p:cNvPr>
                <p:cNvSpPr txBox="1"/>
                <p:nvPr/>
              </p:nvSpPr>
              <p:spPr>
                <a:xfrm>
                  <a:off x="1320489" y="2039715"/>
                  <a:ext cx="1644405" cy="246221"/>
                </a:xfrm>
                <a:prstGeom prst="rect">
                  <a:avLst/>
                </a:prstGeom>
                <a:noFill/>
              </p:spPr>
              <p:txBody>
                <a:bodyPr wrap="square" rtlCol="0">
                  <a:spAutoFit/>
                </a:bodyPr>
                <a:lstStyle/>
                <a:p>
                  <a:r>
                    <a:rPr lang="en-GB" sz="1000" dirty="0" err="1">
                      <a:solidFill>
                        <a:schemeClr val="bg2">
                          <a:lumMod val="75000"/>
                        </a:schemeClr>
                      </a:solidFill>
                    </a:rPr>
                    <a:t>Scotts</a:t>
                  </a:r>
                  <a:r>
                    <a:rPr lang="en-GB" sz="1000" dirty="0">
                      <a:solidFill>
                        <a:schemeClr val="bg2">
                          <a:lumMod val="75000"/>
                        </a:schemeClr>
                      </a:solidFill>
                    </a:rPr>
                    <a:t> Valley, USA</a:t>
                  </a:r>
                </a:p>
              </p:txBody>
            </p:sp>
            <p:sp>
              <p:nvSpPr>
                <p:cNvPr id="157" name="TextBox 156">
                  <a:extLst>
                    <a:ext uri="{FF2B5EF4-FFF2-40B4-BE49-F238E27FC236}">
                      <a16:creationId xmlns:a16="http://schemas.microsoft.com/office/drawing/2014/main" id="{A01B3E3C-8AAB-4DB1-894B-38B37A39FF02}"/>
                    </a:ext>
                  </a:extLst>
                </p:cNvPr>
                <p:cNvSpPr txBox="1"/>
                <p:nvPr/>
              </p:nvSpPr>
              <p:spPr>
                <a:xfrm>
                  <a:off x="1424721" y="2593200"/>
                  <a:ext cx="1644405" cy="246221"/>
                </a:xfrm>
                <a:prstGeom prst="rect">
                  <a:avLst/>
                </a:prstGeom>
                <a:noFill/>
              </p:spPr>
              <p:txBody>
                <a:bodyPr wrap="square" rtlCol="0">
                  <a:spAutoFit/>
                </a:bodyPr>
                <a:lstStyle/>
                <a:p>
                  <a:r>
                    <a:rPr lang="en-GB" sz="1000" dirty="0">
                      <a:solidFill>
                        <a:schemeClr val="bg2">
                          <a:lumMod val="75000"/>
                        </a:schemeClr>
                      </a:solidFill>
                    </a:rPr>
                    <a:t>Santa Barbara, USA</a:t>
                  </a:r>
                </a:p>
              </p:txBody>
            </p:sp>
            <p:sp>
              <p:nvSpPr>
                <p:cNvPr id="158" name="TextBox 157">
                  <a:extLst>
                    <a:ext uri="{FF2B5EF4-FFF2-40B4-BE49-F238E27FC236}">
                      <a16:creationId xmlns:a16="http://schemas.microsoft.com/office/drawing/2014/main" id="{983FDEA6-CDEA-41BB-9398-719D5F019F4A}"/>
                    </a:ext>
                  </a:extLst>
                </p:cNvPr>
                <p:cNvSpPr txBox="1"/>
                <p:nvPr/>
              </p:nvSpPr>
              <p:spPr>
                <a:xfrm>
                  <a:off x="10806529" y="2917830"/>
                  <a:ext cx="1054843" cy="246221"/>
                </a:xfrm>
                <a:prstGeom prst="rect">
                  <a:avLst/>
                </a:prstGeom>
                <a:noFill/>
              </p:spPr>
              <p:txBody>
                <a:bodyPr wrap="square" rtlCol="0">
                  <a:spAutoFit/>
                </a:bodyPr>
                <a:lstStyle/>
                <a:p>
                  <a:r>
                    <a:rPr lang="en-GB" sz="1000">
                      <a:solidFill>
                        <a:schemeClr val="bg2">
                          <a:lumMod val="75000"/>
                        </a:schemeClr>
                      </a:solidFill>
                    </a:rPr>
                    <a:t>Tokyo, Japan</a:t>
                  </a:r>
                </a:p>
              </p:txBody>
            </p:sp>
            <p:cxnSp>
              <p:nvCxnSpPr>
                <p:cNvPr id="159" name="Straight Connector 158">
                  <a:extLst>
                    <a:ext uri="{FF2B5EF4-FFF2-40B4-BE49-F238E27FC236}">
                      <a16:creationId xmlns:a16="http://schemas.microsoft.com/office/drawing/2014/main" id="{BDB344A7-3600-4FF1-8E17-86E0E4F2D198}"/>
                    </a:ext>
                  </a:extLst>
                </p:cNvPr>
                <p:cNvCxnSpPr>
                  <a:cxnSpLocks/>
                </p:cNvCxnSpPr>
                <p:nvPr/>
              </p:nvCxnSpPr>
              <p:spPr>
                <a:xfrm flipV="1">
                  <a:off x="10612878" y="3130755"/>
                  <a:ext cx="111297" cy="1316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2741592-EE6D-4037-BB57-4C7BD3DD7509}"/>
                    </a:ext>
                  </a:extLst>
                </p:cNvPr>
                <p:cNvCxnSpPr/>
                <p:nvPr/>
              </p:nvCxnSpPr>
              <p:spPr>
                <a:xfrm>
                  <a:off x="10714343" y="3128666"/>
                  <a:ext cx="97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DA07C157-4C59-4211-BEC4-8731349AB8EF}"/>
                    </a:ext>
                  </a:extLst>
                </p:cNvPr>
                <p:cNvSpPr txBox="1"/>
                <p:nvPr/>
              </p:nvSpPr>
              <p:spPr>
                <a:xfrm>
                  <a:off x="8471911" y="4212285"/>
                  <a:ext cx="1644405" cy="246221"/>
                </a:xfrm>
                <a:prstGeom prst="rect">
                  <a:avLst/>
                </a:prstGeom>
                <a:noFill/>
              </p:spPr>
              <p:txBody>
                <a:bodyPr wrap="square" rtlCol="0">
                  <a:spAutoFit/>
                </a:bodyPr>
                <a:lstStyle/>
                <a:p>
                  <a:r>
                    <a:rPr lang="en-GB" sz="1000">
                      <a:solidFill>
                        <a:schemeClr val="bg2">
                          <a:lumMod val="75000"/>
                        </a:schemeClr>
                      </a:solidFill>
                    </a:rPr>
                    <a:t>Singapore</a:t>
                  </a:r>
                </a:p>
              </p:txBody>
            </p:sp>
            <p:sp>
              <p:nvSpPr>
                <p:cNvPr id="162" name="TextBox 161">
                  <a:extLst>
                    <a:ext uri="{FF2B5EF4-FFF2-40B4-BE49-F238E27FC236}">
                      <a16:creationId xmlns:a16="http://schemas.microsoft.com/office/drawing/2014/main" id="{BD0F7B30-4E66-4AA1-BD1A-6E13AFD14B94}"/>
                    </a:ext>
                  </a:extLst>
                </p:cNvPr>
                <p:cNvSpPr txBox="1"/>
                <p:nvPr/>
              </p:nvSpPr>
              <p:spPr>
                <a:xfrm>
                  <a:off x="8555397" y="3370503"/>
                  <a:ext cx="1644405" cy="246221"/>
                </a:xfrm>
                <a:prstGeom prst="rect">
                  <a:avLst/>
                </a:prstGeom>
                <a:noFill/>
              </p:spPr>
              <p:txBody>
                <a:bodyPr wrap="square" rtlCol="0">
                  <a:spAutoFit/>
                </a:bodyPr>
                <a:lstStyle/>
                <a:p>
                  <a:r>
                    <a:rPr lang="en-GB" sz="1000" dirty="0">
                      <a:solidFill>
                        <a:schemeClr val="bg2">
                          <a:lumMod val="75000"/>
                        </a:schemeClr>
                      </a:solidFill>
                    </a:rPr>
                    <a:t>Mumbai, India</a:t>
                  </a:r>
                </a:p>
              </p:txBody>
            </p:sp>
            <p:cxnSp>
              <p:nvCxnSpPr>
                <p:cNvPr id="163" name="Straight Connector 162">
                  <a:extLst>
                    <a:ext uri="{FF2B5EF4-FFF2-40B4-BE49-F238E27FC236}">
                      <a16:creationId xmlns:a16="http://schemas.microsoft.com/office/drawing/2014/main" id="{3BBD6B60-9E93-4FCA-BC90-6EE84E330E3B}"/>
                    </a:ext>
                  </a:extLst>
                </p:cNvPr>
                <p:cNvCxnSpPr/>
                <p:nvPr/>
              </p:nvCxnSpPr>
              <p:spPr>
                <a:xfrm>
                  <a:off x="8605054" y="3566322"/>
                  <a:ext cx="93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EBBFCB3-2598-4335-BEC6-15871C6E1983}"/>
                    </a:ext>
                  </a:extLst>
                </p:cNvPr>
                <p:cNvCxnSpPr>
                  <a:cxnSpLocks/>
                </p:cNvCxnSpPr>
                <p:nvPr/>
              </p:nvCxnSpPr>
              <p:spPr>
                <a:xfrm flipV="1">
                  <a:off x="8795768" y="3583550"/>
                  <a:ext cx="125659" cy="2520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2EFCA7A-363D-4EEC-A5AE-CB479060C9E9}"/>
                    </a:ext>
                  </a:extLst>
                </p:cNvPr>
                <p:cNvCxnSpPr/>
                <p:nvPr/>
              </p:nvCxnSpPr>
              <p:spPr>
                <a:xfrm>
                  <a:off x="8532900" y="4423746"/>
                  <a:ext cx="93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4583567-741C-4111-A934-54E8ACDBA55F}"/>
                    </a:ext>
                  </a:extLst>
                </p:cNvPr>
                <p:cNvCxnSpPr>
                  <a:cxnSpLocks/>
                </p:cNvCxnSpPr>
                <p:nvPr/>
              </p:nvCxnSpPr>
              <p:spPr>
                <a:xfrm flipV="1">
                  <a:off x="9466554" y="4263358"/>
                  <a:ext cx="149001" cy="15473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D24B1F69-08F4-49FD-86B4-3A6E309B2C29}"/>
                    </a:ext>
                  </a:extLst>
                </p:cNvPr>
                <p:cNvSpPr txBox="1"/>
                <p:nvPr/>
              </p:nvSpPr>
              <p:spPr>
                <a:xfrm>
                  <a:off x="8738299" y="2836259"/>
                  <a:ext cx="1180261" cy="246221"/>
                </a:xfrm>
                <a:prstGeom prst="rect">
                  <a:avLst/>
                </a:prstGeom>
                <a:noFill/>
              </p:spPr>
              <p:txBody>
                <a:bodyPr wrap="square" rtlCol="0">
                  <a:spAutoFit/>
                </a:bodyPr>
                <a:lstStyle/>
                <a:p>
                  <a:r>
                    <a:rPr lang="en-GB" sz="1000">
                      <a:solidFill>
                        <a:schemeClr val="bg2">
                          <a:lumMod val="75000"/>
                        </a:schemeClr>
                      </a:solidFill>
                    </a:rPr>
                    <a:t>Shanghai, China</a:t>
                  </a:r>
                </a:p>
              </p:txBody>
            </p:sp>
            <p:cxnSp>
              <p:nvCxnSpPr>
                <p:cNvPr id="168" name="Straight Connector 167">
                  <a:extLst>
                    <a:ext uri="{FF2B5EF4-FFF2-40B4-BE49-F238E27FC236}">
                      <a16:creationId xmlns:a16="http://schemas.microsoft.com/office/drawing/2014/main" id="{63D09AE3-D0B4-4E8C-8350-6F9035905F0E}"/>
                    </a:ext>
                  </a:extLst>
                </p:cNvPr>
                <p:cNvCxnSpPr/>
                <p:nvPr/>
              </p:nvCxnSpPr>
              <p:spPr>
                <a:xfrm>
                  <a:off x="8795768" y="3047519"/>
                  <a:ext cx="100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DE66F4AB-BBE8-4B41-8E12-D7D0E8485CC0}"/>
                    </a:ext>
                  </a:extLst>
                </p:cNvPr>
                <p:cNvSpPr txBox="1"/>
                <p:nvPr/>
              </p:nvSpPr>
              <p:spPr>
                <a:xfrm>
                  <a:off x="7499376" y="2559677"/>
                  <a:ext cx="1644405" cy="246221"/>
                </a:xfrm>
                <a:prstGeom prst="rect">
                  <a:avLst/>
                </a:prstGeom>
                <a:noFill/>
              </p:spPr>
              <p:txBody>
                <a:bodyPr wrap="square" rtlCol="0">
                  <a:spAutoFit/>
                </a:bodyPr>
                <a:lstStyle/>
                <a:p>
                  <a:r>
                    <a:rPr lang="en-GB" sz="1000" dirty="0">
                      <a:solidFill>
                        <a:schemeClr val="bg2">
                          <a:lumMod val="75000"/>
                        </a:schemeClr>
                      </a:solidFill>
                    </a:rPr>
                    <a:t>Wiesbaden, Germany</a:t>
                  </a:r>
                </a:p>
              </p:txBody>
            </p:sp>
            <p:sp>
              <p:nvSpPr>
                <p:cNvPr id="170" name="Oval 169">
                  <a:extLst>
                    <a:ext uri="{FF2B5EF4-FFF2-40B4-BE49-F238E27FC236}">
                      <a16:creationId xmlns:a16="http://schemas.microsoft.com/office/drawing/2014/main" id="{755E8CFD-EC85-4E55-BC21-0436135C312F}"/>
                    </a:ext>
                  </a:extLst>
                </p:cNvPr>
                <p:cNvSpPr/>
                <p:nvPr/>
              </p:nvSpPr>
              <p:spPr>
                <a:xfrm>
                  <a:off x="7097262" y="2900983"/>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cxnSp>
              <p:nvCxnSpPr>
                <p:cNvPr id="171" name="Straight Connector 170">
                  <a:extLst>
                    <a:ext uri="{FF2B5EF4-FFF2-40B4-BE49-F238E27FC236}">
                      <a16:creationId xmlns:a16="http://schemas.microsoft.com/office/drawing/2014/main" id="{C10C27F8-C2C9-443D-AA85-99CDC0FE74D8}"/>
                    </a:ext>
                  </a:extLst>
                </p:cNvPr>
                <p:cNvCxnSpPr>
                  <a:cxnSpLocks/>
                </p:cNvCxnSpPr>
                <p:nvPr/>
              </p:nvCxnSpPr>
              <p:spPr>
                <a:xfrm flipV="1">
                  <a:off x="6624172" y="2851117"/>
                  <a:ext cx="396000" cy="2945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F8CDB05-F331-4F7E-8089-E08C3A005563}"/>
                    </a:ext>
                  </a:extLst>
                </p:cNvPr>
                <p:cNvCxnSpPr/>
                <p:nvPr/>
              </p:nvCxnSpPr>
              <p:spPr>
                <a:xfrm>
                  <a:off x="5827619" y="3140061"/>
                  <a:ext cx="7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668A54C-A7FE-4396-BCE4-48584944951D}"/>
                    </a:ext>
                  </a:extLst>
                </p:cNvPr>
                <p:cNvCxnSpPr>
                  <a:cxnSpLocks/>
                </p:cNvCxnSpPr>
                <p:nvPr/>
              </p:nvCxnSpPr>
              <p:spPr>
                <a:xfrm flipV="1">
                  <a:off x="7184253" y="2763046"/>
                  <a:ext cx="420357" cy="709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12E2251-B44F-442E-9468-98590C536FA4}"/>
                    </a:ext>
                  </a:extLst>
                </p:cNvPr>
                <p:cNvCxnSpPr/>
                <p:nvPr/>
              </p:nvCxnSpPr>
              <p:spPr>
                <a:xfrm>
                  <a:off x="7601316" y="2757612"/>
                  <a:ext cx="12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DEBDFD3-7364-4633-A16B-B052A31BA462}"/>
                    </a:ext>
                  </a:extLst>
                </p:cNvPr>
                <p:cNvCxnSpPr/>
                <p:nvPr/>
              </p:nvCxnSpPr>
              <p:spPr>
                <a:xfrm>
                  <a:off x="1412641" y="2282253"/>
                  <a:ext cx="122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6104F61-5242-4AB5-AF68-18F529020BDA}"/>
                    </a:ext>
                  </a:extLst>
                </p:cNvPr>
                <p:cNvCxnSpPr>
                  <a:cxnSpLocks/>
                </p:cNvCxnSpPr>
                <p:nvPr/>
              </p:nvCxnSpPr>
              <p:spPr>
                <a:xfrm flipH="1" flipV="1">
                  <a:off x="2625451" y="2289085"/>
                  <a:ext cx="1179724" cy="8002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43C6F73-238F-43F6-A060-EDDB97034882}"/>
                    </a:ext>
                  </a:extLst>
                </p:cNvPr>
                <p:cNvCxnSpPr>
                  <a:cxnSpLocks/>
                </p:cNvCxnSpPr>
                <p:nvPr/>
              </p:nvCxnSpPr>
              <p:spPr>
                <a:xfrm>
                  <a:off x="1494653" y="2818307"/>
                  <a:ext cx="122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B0758EF-F572-49C5-B7BA-34FF5D995A08}"/>
                    </a:ext>
                  </a:extLst>
                </p:cNvPr>
                <p:cNvCxnSpPr>
                  <a:cxnSpLocks/>
                  <a:stCxn id="119" idx="6"/>
                </p:cNvCxnSpPr>
                <p:nvPr/>
              </p:nvCxnSpPr>
              <p:spPr>
                <a:xfrm flipH="1" flipV="1">
                  <a:off x="2707465" y="2815615"/>
                  <a:ext cx="1226928" cy="4327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EB16206-0EBA-4347-8976-B92A67E0110F}"/>
                    </a:ext>
                  </a:extLst>
                </p:cNvPr>
                <p:cNvSpPr txBox="1"/>
                <p:nvPr/>
              </p:nvSpPr>
              <p:spPr>
                <a:xfrm>
                  <a:off x="5322145" y="3159111"/>
                  <a:ext cx="1644405" cy="246221"/>
                </a:xfrm>
                <a:prstGeom prst="rect">
                  <a:avLst/>
                </a:prstGeom>
                <a:noFill/>
              </p:spPr>
              <p:txBody>
                <a:bodyPr wrap="square" rtlCol="0">
                  <a:spAutoFit/>
                </a:bodyPr>
                <a:lstStyle/>
                <a:p>
                  <a:r>
                    <a:rPr lang="en-GB" sz="1000" dirty="0">
                      <a:solidFill>
                        <a:schemeClr val="bg2">
                          <a:lumMod val="75000"/>
                        </a:schemeClr>
                      </a:solidFill>
                    </a:rPr>
                    <a:t>Boston, USA</a:t>
                  </a:r>
                </a:p>
              </p:txBody>
            </p:sp>
            <p:cxnSp>
              <p:nvCxnSpPr>
                <p:cNvPr id="180" name="Straight Connector 179">
                  <a:extLst>
                    <a:ext uri="{FF2B5EF4-FFF2-40B4-BE49-F238E27FC236}">
                      <a16:creationId xmlns:a16="http://schemas.microsoft.com/office/drawing/2014/main" id="{AA4125D6-EBB7-4B3C-9BB7-FA895B45B37D}"/>
                    </a:ext>
                  </a:extLst>
                </p:cNvPr>
                <p:cNvCxnSpPr>
                  <a:cxnSpLocks/>
                </p:cNvCxnSpPr>
                <p:nvPr/>
              </p:nvCxnSpPr>
              <p:spPr>
                <a:xfrm>
                  <a:off x="5210726" y="3106276"/>
                  <a:ext cx="174231" cy="280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2E84114-C5DB-4C10-9DD0-8FA26269569B}"/>
                    </a:ext>
                  </a:extLst>
                </p:cNvPr>
                <p:cNvCxnSpPr>
                  <a:cxnSpLocks/>
                </p:cNvCxnSpPr>
                <p:nvPr/>
              </p:nvCxnSpPr>
              <p:spPr>
                <a:xfrm>
                  <a:off x="5386132" y="3386300"/>
                  <a:ext cx="848115" cy="40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F6AB90A7-23F6-4A92-BEB5-DE82C571F8C9}"/>
                    </a:ext>
                  </a:extLst>
                </p:cNvPr>
                <p:cNvSpPr/>
                <p:nvPr/>
              </p:nvSpPr>
              <p:spPr>
                <a:xfrm>
                  <a:off x="10765299" y="540203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3" name="Oval 182">
                  <a:extLst>
                    <a:ext uri="{FF2B5EF4-FFF2-40B4-BE49-F238E27FC236}">
                      <a16:creationId xmlns:a16="http://schemas.microsoft.com/office/drawing/2014/main" id="{DF58B325-73D4-436B-8734-63B5B82660D8}"/>
                    </a:ext>
                  </a:extLst>
                </p:cNvPr>
                <p:cNvSpPr/>
                <p:nvPr/>
              </p:nvSpPr>
              <p:spPr>
                <a:xfrm>
                  <a:off x="5455842" y="540203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4" name="Oval 183">
                  <a:extLst>
                    <a:ext uri="{FF2B5EF4-FFF2-40B4-BE49-F238E27FC236}">
                      <a16:creationId xmlns:a16="http://schemas.microsoft.com/office/drawing/2014/main" id="{40D97C53-D6B2-4CF3-A389-81E6F8E531F5}"/>
                    </a:ext>
                  </a:extLst>
                </p:cNvPr>
                <p:cNvSpPr/>
                <p:nvPr/>
              </p:nvSpPr>
              <p:spPr>
                <a:xfrm>
                  <a:off x="5754884" y="506195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5" name="Oval 184">
                  <a:extLst>
                    <a:ext uri="{FF2B5EF4-FFF2-40B4-BE49-F238E27FC236}">
                      <a16:creationId xmlns:a16="http://schemas.microsoft.com/office/drawing/2014/main" id="{90E84749-EE4D-4258-8669-1A78EB9C4E81}"/>
                    </a:ext>
                  </a:extLst>
                </p:cNvPr>
                <p:cNvSpPr/>
                <p:nvPr/>
              </p:nvSpPr>
              <p:spPr>
                <a:xfrm>
                  <a:off x="5072168" y="423361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6" name="Oval 185">
                  <a:extLst>
                    <a:ext uri="{FF2B5EF4-FFF2-40B4-BE49-F238E27FC236}">
                      <a16:creationId xmlns:a16="http://schemas.microsoft.com/office/drawing/2014/main" id="{3B6090D5-3CDF-4C62-ABDC-E07B7A3CFB71}"/>
                    </a:ext>
                  </a:extLst>
                </p:cNvPr>
                <p:cNvSpPr/>
                <p:nvPr/>
              </p:nvSpPr>
              <p:spPr>
                <a:xfrm>
                  <a:off x="5192992" y="516195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7" name="Oval 186">
                  <a:extLst>
                    <a:ext uri="{FF2B5EF4-FFF2-40B4-BE49-F238E27FC236}">
                      <a16:creationId xmlns:a16="http://schemas.microsoft.com/office/drawing/2014/main" id="{8EDA6A46-ED7D-4FC5-9BB9-81C1724BC1A2}"/>
                    </a:ext>
                  </a:extLst>
                </p:cNvPr>
                <p:cNvSpPr/>
                <p:nvPr/>
              </p:nvSpPr>
              <p:spPr>
                <a:xfrm>
                  <a:off x="4395830" y="376171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8" name="Oval 187">
                  <a:extLst>
                    <a:ext uri="{FF2B5EF4-FFF2-40B4-BE49-F238E27FC236}">
                      <a16:creationId xmlns:a16="http://schemas.microsoft.com/office/drawing/2014/main" id="{D05EA3C1-5746-4E47-A93A-9B49CEE1CE21}"/>
                    </a:ext>
                  </a:extLst>
                </p:cNvPr>
                <p:cNvSpPr/>
                <p:nvPr/>
              </p:nvSpPr>
              <p:spPr>
                <a:xfrm>
                  <a:off x="7482795" y="531930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9" name="Oval 188">
                  <a:extLst>
                    <a:ext uri="{FF2B5EF4-FFF2-40B4-BE49-F238E27FC236}">
                      <a16:creationId xmlns:a16="http://schemas.microsoft.com/office/drawing/2014/main" id="{18FB0268-D2D1-42C6-AD51-2D9FE1486850}"/>
                    </a:ext>
                  </a:extLst>
                </p:cNvPr>
                <p:cNvSpPr/>
                <p:nvPr/>
              </p:nvSpPr>
              <p:spPr>
                <a:xfrm>
                  <a:off x="4878993" y="356632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0" name="Oval 189">
                  <a:extLst>
                    <a:ext uri="{FF2B5EF4-FFF2-40B4-BE49-F238E27FC236}">
                      <a16:creationId xmlns:a16="http://schemas.microsoft.com/office/drawing/2014/main" id="{EC808143-2A21-4752-B764-C8E2FA8C9E57}"/>
                    </a:ext>
                  </a:extLst>
                </p:cNvPr>
                <p:cNvSpPr/>
                <p:nvPr/>
              </p:nvSpPr>
              <p:spPr>
                <a:xfrm>
                  <a:off x="6667455" y="315522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1" name="Oval 190">
                  <a:extLst>
                    <a:ext uri="{FF2B5EF4-FFF2-40B4-BE49-F238E27FC236}">
                      <a16:creationId xmlns:a16="http://schemas.microsoft.com/office/drawing/2014/main" id="{4F96C971-314E-4151-9958-7FAB0C7DB47F}"/>
                    </a:ext>
                  </a:extLst>
                </p:cNvPr>
                <p:cNvSpPr/>
                <p:nvPr/>
              </p:nvSpPr>
              <p:spPr>
                <a:xfrm>
                  <a:off x="6796729" y="311821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2" name="Oval 191">
                  <a:extLst>
                    <a:ext uri="{FF2B5EF4-FFF2-40B4-BE49-F238E27FC236}">
                      <a16:creationId xmlns:a16="http://schemas.microsoft.com/office/drawing/2014/main" id="{5344244D-11FA-402F-AD8B-5A746F11BC33}"/>
                    </a:ext>
                  </a:extLst>
                </p:cNvPr>
                <p:cNvSpPr/>
                <p:nvPr/>
              </p:nvSpPr>
              <p:spPr>
                <a:xfrm>
                  <a:off x="7158945" y="300663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3" name="Oval 192">
                  <a:extLst>
                    <a:ext uri="{FF2B5EF4-FFF2-40B4-BE49-F238E27FC236}">
                      <a16:creationId xmlns:a16="http://schemas.microsoft.com/office/drawing/2014/main" id="{5B63D410-674A-46AE-9BF0-FC95EEF44A26}"/>
                    </a:ext>
                  </a:extLst>
                </p:cNvPr>
                <p:cNvSpPr/>
                <p:nvPr/>
              </p:nvSpPr>
              <p:spPr>
                <a:xfrm>
                  <a:off x="5315729" y="288253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4" name="Oval 193">
                  <a:extLst>
                    <a:ext uri="{FF2B5EF4-FFF2-40B4-BE49-F238E27FC236}">
                      <a16:creationId xmlns:a16="http://schemas.microsoft.com/office/drawing/2014/main" id="{76B4562C-D60C-4C43-91E8-050960C24DC6}"/>
                    </a:ext>
                  </a:extLst>
                </p:cNvPr>
                <p:cNvSpPr/>
                <p:nvPr/>
              </p:nvSpPr>
              <p:spPr>
                <a:xfrm>
                  <a:off x="4979752" y="267642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5" name="Oval 194">
                  <a:extLst>
                    <a:ext uri="{FF2B5EF4-FFF2-40B4-BE49-F238E27FC236}">
                      <a16:creationId xmlns:a16="http://schemas.microsoft.com/office/drawing/2014/main" id="{9DA158CF-1CE1-4AD9-A47F-4B5438C63F99}"/>
                    </a:ext>
                  </a:extLst>
                </p:cNvPr>
                <p:cNvSpPr/>
                <p:nvPr/>
              </p:nvSpPr>
              <p:spPr>
                <a:xfrm>
                  <a:off x="4988539" y="312877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6" name="Oval 195">
                  <a:extLst>
                    <a:ext uri="{FF2B5EF4-FFF2-40B4-BE49-F238E27FC236}">
                      <a16:creationId xmlns:a16="http://schemas.microsoft.com/office/drawing/2014/main" id="{B3A89439-D876-4428-83F6-8C4E439F8B01}"/>
                    </a:ext>
                  </a:extLst>
                </p:cNvPr>
                <p:cNvSpPr/>
                <p:nvPr/>
              </p:nvSpPr>
              <p:spPr>
                <a:xfrm>
                  <a:off x="5081285" y="298224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7" name="Oval 196">
                  <a:extLst>
                    <a:ext uri="{FF2B5EF4-FFF2-40B4-BE49-F238E27FC236}">
                      <a16:creationId xmlns:a16="http://schemas.microsoft.com/office/drawing/2014/main" id="{9DF6A508-1DBD-4C08-BBD5-4573003952F4}"/>
                    </a:ext>
                  </a:extLst>
                </p:cNvPr>
                <p:cNvSpPr/>
                <p:nvPr/>
              </p:nvSpPr>
              <p:spPr>
                <a:xfrm>
                  <a:off x="10461921" y="537911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8" name="Oval 197">
                  <a:extLst>
                    <a:ext uri="{FF2B5EF4-FFF2-40B4-BE49-F238E27FC236}">
                      <a16:creationId xmlns:a16="http://schemas.microsoft.com/office/drawing/2014/main" id="{45E87DC3-C6E9-4152-B8DA-140F4606EAE4}"/>
                    </a:ext>
                  </a:extLst>
                </p:cNvPr>
                <p:cNvSpPr/>
                <p:nvPr/>
              </p:nvSpPr>
              <p:spPr>
                <a:xfrm>
                  <a:off x="10620216" y="548260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9" name="Oval 198">
                  <a:extLst>
                    <a:ext uri="{FF2B5EF4-FFF2-40B4-BE49-F238E27FC236}">
                      <a16:creationId xmlns:a16="http://schemas.microsoft.com/office/drawing/2014/main" id="{AC3828EC-835B-46E9-B724-E09FC674E6EE}"/>
                    </a:ext>
                  </a:extLst>
                </p:cNvPr>
                <p:cNvSpPr/>
                <p:nvPr/>
              </p:nvSpPr>
              <p:spPr>
                <a:xfrm>
                  <a:off x="9799182" y="368630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0" name="Oval 199">
                  <a:extLst>
                    <a:ext uri="{FF2B5EF4-FFF2-40B4-BE49-F238E27FC236}">
                      <a16:creationId xmlns:a16="http://schemas.microsoft.com/office/drawing/2014/main" id="{93003D36-E238-456E-8A09-BB22AC72FAD4}"/>
                    </a:ext>
                  </a:extLst>
                </p:cNvPr>
                <p:cNvSpPr/>
                <p:nvPr/>
              </p:nvSpPr>
              <p:spPr>
                <a:xfrm>
                  <a:off x="10063973" y="395989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1" name="Oval 200">
                  <a:extLst>
                    <a:ext uri="{FF2B5EF4-FFF2-40B4-BE49-F238E27FC236}">
                      <a16:creationId xmlns:a16="http://schemas.microsoft.com/office/drawing/2014/main" id="{1A0E228F-C4BB-4C23-98D6-00FC85866F4B}"/>
                    </a:ext>
                  </a:extLst>
                </p:cNvPr>
                <p:cNvSpPr/>
                <p:nvPr/>
              </p:nvSpPr>
              <p:spPr>
                <a:xfrm>
                  <a:off x="9678933" y="4000631"/>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2" name="Oval 201">
                  <a:extLst>
                    <a:ext uri="{FF2B5EF4-FFF2-40B4-BE49-F238E27FC236}">
                      <a16:creationId xmlns:a16="http://schemas.microsoft.com/office/drawing/2014/main" id="{A3D1C842-F202-4875-9549-45674A6D857F}"/>
                    </a:ext>
                  </a:extLst>
                </p:cNvPr>
                <p:cNvSpPr/>
                <p:nvPr/>
              </p:nvSpPr>
              <p:spPr>
                <a:xfrm>
                  <a:off x="9448906" y="397566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3" name="Oval 202">
                  <a:extLst>
                    <a:ext uri="{FF2B5EF4-FFF2-40B4-BE49-F238E27FC236}">
                      <a16:creationId xmlns:a16="http://schemas.microsoft.com/office/drawing/2014/main" id="{9DFECCBD-3983-4EBF-90FD-D1BE72182BD2}"/>
                    </a:ext>
                  </a:extLst>
                </p:cNvPr>
                <p:cNvSpPr/>
                <p:nvPr/>
              </p:nvSpPr>
              <p:spPr>
                <a:xfrm>
                  <a:off x="9602644" y="448111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4" name="Oval 203">
                  <a:extLst>
                    <a:ext uri="{FF2B5EF4-FFF2-40B4-BE49-F238E27FC236}">
                      <a16:creationId xmlns:a16="http://schemas.microsoft.com/office/drawing/2014/main" id="{6E0CB5EE-2574-49D8-8CD8-635E1D7B2592}"/>
                    </a:ext>
                  </a:extLst>
                </p:cNvPr>
                <p:cNvSpPr/>
                <p:nvPr/>
              </p:nvSpPr>
              <p:spPr>
                <a:xfrm>
                  <a:off x="8123922" y="349857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5" name="Oval 204">
                  <a:extLst>
                    <a:ext uri="{FF2B5EF4-FFF2-40B4-BE49-F238E27FC236}">
                      <a16:creationId xmlns:a16="http://schemas.microsoft.com/office/drawing/2014/main" id="{6F9EEE0C-390A-4434-8153-D5D82EA7A415}"/>
                    </a:ext>
                  </a:extLst>
                </p:cNvPr>
                <p:cNvSpPr/>
                <p:nvPr/>
              </p:nvSpPr>
              <p:spPr>
                <a:xfrm>
                  <a:off x="8310026" y="362534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6" name="Oval 205">
                  <a:extLst>
                    <a:ext uri="{FF2B5EF4-FFF2-40B4-BE49-F238E27FC236}">
                      <a16:creationId xmlns:a16="http://schemas.microsoft.com/office/drawing/2014/main" id="{589B677B-CD1A-4B26-8509-15C13CE777A8}"/>
                    </a:ext>
                  </a:extLst>
                </p:cNvPr>
                <p:cNvSpPr/>
                <p:nvPr/>
              </p:nvSpPr>
              <p:spPr>
                <a:xfrm>
                  <a:off x="8627861" y="364046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7" name="Oval 206">
                  <a:extLst>
                    <a:ext uri="{FF2B5EF4-FFF2-40B4-BE49-F238E27FC236}">
                      <a16:creationId xmlns:a16="http://schemas.microsoft.com/office/drawing/2014/main" id="{6B475D4C-8E8A-41F8-B965-08360CD1049D}"/>
                    </a:ext>
                  </a:extLst>
                </p:cNvPr>
                <p:cNvSpPr/>
                <p:nvPr/>
              </p:nvSpPr>
              <p:spPr>
                <a:xfrm>
                  <a:off x="8046331" y="3657261"/>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8" name="Oval 207">
                  <a:extLst>
                    <a:ext uri="{FF2B5EF4-FFF2-40B4-BE49-F238E27FC236}">
                      <a16:creationId xmlns:a16="http://schemas.microsoft.com/office/drawing/2014/main" id="{664B4F0B-6E30-48D7-AA09-E32F8F4EB32E}"/>
                    </a:ext>
                  </a:extLst>
                </p:cNvPr>
                <p:cNvSpPr/>
                <p:nvPr/>
              </p:nvSpPr>
              <p:spPr>
                <a:xfrm>
                  <a:off x="9361962" y="385504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9" name="Oval 208">
                  <a:extLst>
                    <a:ext uri="{FF2B5EF4-FFF2-40B4-BE49-F238E27FC236}">
                      <a16:creationId xmlns:a16="http://schemas.microsoft.com/office/drawing/2014/main" id="{9247B31A-6647-4A81-980B-662F59D54B0E}"/>
                    </a:ext>
                  </a:extLst>
                </p:cNvPr>
                <p:cNvSpPr/>
                <p:nvPr/>
              </p:nvSpPr>
              <p:spPr>
                <a:xfrm>
                  <a:off x="9506176" y="419505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0" name="Oval 209">
                  <a:extLst>
                    <a:ext uri="{FF2B5EF4-FFF2-40B4-BE49-F238E27FC236}">
                      <a16:creationId xmlns:a16="http://schemas.microsoft.com/office/drawing/2014/main" id="{E37BFAE8-9D28-4E7F-9B13-D79D175DF348}"/>
                    </a:ext>
                  </a:extLst>
                </p:cNvPr>
                <p:cNvSpPr/>
                <p:nvPr/>
              </p:nvSpPr>
              <p:spPr>
                <a:xfrm>
                  <a:off x="7795380" y="334249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1" name="Oval 210">
                  <a:extLst>
                    <a:ext uri="{FF2B5EF4-FFF2-40B4-BE49-F238E27FC236}">
                      <a16:creationId xmlns:a16="http://schemas.microsoft.com/office/drawing/2014/main" id="{F9DB1C58-B2C1-4158-A965-1185FA9EFD70}"/>
                    </a:ext>
                  </a:extLst>
                </p:cNvPr>
                <p:cNvSpPr/>
                <p:nvPr/>
              </p:nvSpPr>
              <p:spPr>
                <a:xfrm>
                  <a:off x="7293575" y="300864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2" name="Oval 211">
                  <a:extLst>
                    <a:ext uri="{FF2B5EF4-FFF2-40B4-BE49-F238E27FC236}">
                      <a16:creationId xmlns:a16="http://schemas.microsoft.com/office/drawing/2014/main" id="{614FEE6A-1EEB-4DBB-9F60-F7692E5A0474}"/>
                    </a:ext>
                  </a:extLst>
                </p:cNvPr>
                <p:cNvSpPr/>
                <p:nvPr/>
              </p:nvSpPr>
              <p:spPr>
                <a:xfrm>
                  <a:off x="7158944" y="255567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3" name="Oval 212">
                  <a:extLst>
                    <a:ext uri="{FF2B5EF4-FFF2-40B4-BE49-F238E27FC236}">
                      <a16:creationId xmlns:a16="http://schemas.microsoft.com/office/drawing/2014/main" id="{2ACC4F50-DA32-4A2E-8EF9-4422633E55A0}"/>
                    </a:ext>
                  </a:extLst>
                </p:cNvPr>
                <p:cNvSpPr/>
                <p:nvPr/>
              </p:nvSpPr>
              <p:spPr>
                <a:xfrm>
                  <a:off x="7516855" y="236455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4" name="Oval 213">
                  <a:extLst>
                    <a:ext uri="{FF2B5EF4-FFF2-40B4-BE49-F238E27FC236}">
                      <a16:creationId xmlns:a16="http://schemas.microsoft.com/office/drawing/2014/main" id="{E967C789-065A-4634-A1EC-BCBA4ADE5DA8}"/>
                    </a:ext>
                  </a:extLst>
                </p:cNvPr>
                <p:cNvSpPr/>
                <p:nvPr/>
              </p:nvSpPr>
              <p:spPr>
                <a:xfrm>
                  <a:off x="7624759" y="349480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5" name="Oval 214">
                  <a:extLst>
                    <a:ext uri="{FF2B5EF4-FFF2-40B4-BE49-F238E27FC236}">
                      <a16:creationId xmlns:a16="http://schemas.microsoft.com/office/drawing/2014/main" id="{C816A366-87E1-4631-B3DD-852AD08B226C}"/>
                    </a:ext>
                  </a:extLst>
                </p:cNvPr>
                <p:cNvSpPr/>
                <p:nvPr/>
              </p:nvSpPr>
              <p:spPr>
                <a:xfrm>
                  <a:off x="7712679" y="330066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6" name="Oval 215">
                  <a:extLst>
                    <a:ext uri="{FF2B5EF4-FFF2-40B4-BE49-F238E27FC236}">
                      <a16:creationId xmlns:a16="http://schemas.microsoft.com/office/drawing/2014/main" id="{D6302192-644C-4915-B152-6ECF5D73026F}"/>
                    </a:ext>
                  </a:extLst>
                </p:cNvPr>
                <p:cNvSpPr/>
                <p:nvPr/>
              </p:nvSpPr>
              <p:spPr>
                <a:xfrm>
                  <a:off x="7472126" y="323919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7" name="Oval 216">
                  <a:extLst>
                    <a:ext uri="{FF2B5EF4-FFF2-40B4-BE49-F238E27FC236}">
                      <a16:creationId xmlns:a16="http://schemas.microsoft.com/office/drawing/2014/main" id="{A9D5937B-1B82-44BB-BAE1-27A8439C01DA}"/>
                    </a:ext>
                  </a:extLst>
                </p:cNvPr>
                <p:cNvSpPr/>
                <p:nvPr/>
              </p:nvSpPr>
              <p:spPr>
                <a:xfrm>
                  <a:off x="7550252" y="247020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8" name="Oval 217">
                  <a:extLst>
                    <a:ext uri="{FF2B5EF4-FFF2-40B4-BE49-F238E27FC236}">
                      <a16:creationId xmlns:a16="http://schemas.microsoft.com/office/drawing/2014/main" id="{5DF0E61B-58FD-42B6-9093-290E8108B788}"/>
                    </a:ext>
                  </a:extLst>
                </p:cNvPr>
                <p:cNvSpPr/>
                <p:nvPr/>
              </p:nvSpPr>
              <p:spPr>
                <a:xfrm>
                  <a:off x="7071342" y="266756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9" name="Oval 218">
                  <a:extLst>
                    <a:ext uri="{FF2B5EF4-FFF2-40B4-BE49-F238E27FC236}">
                      <a16:creationId xmlns:a16="http://schemas.microsoft.com/office/drawing/2014/main" id="{FA8481EE-E235-4A6A-A32E-926B37C2E58D}"/>
                    </a:ext>
                  </a:extLst>
                </p:cNvPr>
                <p:cNvSpPr/>
                <p:nvPr/>
              </p:nvSpPr>
              <p:spPr>
                <a:xfrm>
                  <a:off x="7352187" y="268264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0" name="Oval 219">
                  <a:extLst>
                    <a:ext uri="{FF2B5EF4-FFF2-40B4-BE49-F238E27FC236}">
                      <a16:creationId xmlns:a16="http://schemas.microsoft.com/office/drawing/2014/main" id="{A2BBEF7B-59FA-4DA3-9C7E-F0E51B945604}"/>
                    </a:ext>
                  </a:extLst>
                </p:cNvPr>
                <p:cNvSpPr/>
                <p:nvPr/>
              </p:nvSpPr>
              <p:spPr>
                <a:xfrm>
                  <a:off x="7456533" y="252192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1" name="Oval 220">
                  <a:extLst>
                    <a:ext uri="{FF2B5EF4-FFF2-40B4-BE49-F238E27FC236}">
                      <a16:creationId xmlns:a16="http://schemas.microsoft.com/office/drawing/2014/main" id="{EC7FCC15-B6A6-45CD-B0A1-5B6181F348CC}"/>
                    </a:ext>
                  </a:extLst>
                </p:cNvPr>
                <p:cNvSpPr/>
                <p:nvPr/>
              </p:nvSpPr>
              <p:spPr>
                <a:xfrm>
                  <a:off x="6670070" y="266685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2" name="Oval 221">
                  <a:extLst>
                    <a:ext uri="{FF2B5EF4-FFF2-40B4-BE49-F238E27FC236}">
                      <a16:creationId xmlns:a16="http://schemas.microsoft.com/office/drawing/2014/main" id="{8596367F-BEBC-4CAD-A564-56AC0C6E0A64}"/>
                    </a:ext>
                  </a:extLst>
                </p:cNvPr>
                <p:cNvSpPr/>
                <p:nvPr/>
              </p:nvSpPr>
              <p:spPr>
                <a:xfrm>
                  <a:off x="7620276" y="294001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3" name="Oval 222">
                  <a:extLst>
                    <a:ext uri="{FF2B5EF4-FFF2-40B4-BE49-F238E27FC236}">
                      <a16:creationId xmlns:a16="http://schemas.microsoft.com/office/drawing/2014/main" id="{C987A75C-C622-45E3-A3CD-F1A8D70B5557}"/>
                    </a:ext>
                  </a:extLst>
                </p:cNvPr>
                <p:cNvSpPr/>
                <p:nvPr/>
              </p:nvSpPr>
              <p:spPr>
                <a:xfrm>
                  <a:off x="7497867" y="288176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4" name="Oval 223">
                  <a:extLst>
                    <a:ext uri="{FF2B5EF4-FFF2-40B4-BE49-F238E27FC236}">
                      <a16:creationId xmlns:a16="http://schemas.microsoft.com/office/drawing/2014/main" id="{3061116A-051B-4C87-96E7-F86B661B8F37}"/>
                    </a:ext>
                  </a:extLst>
                </p:cNvPr>
                <p:cNvSpPr/>
                <p:nvPr/>
              </p:nvSpPr>
              <p:spPr>
                <a:xfrm>
                  <a:off x="7499892" y="262356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5" name="Oval 224">
                  <a:extLst>
                    <a:ext uri="{FF2B5EF4-FFF2-40B4-BE49-F238E27FC236}">
                      <a16:creationId xmlns:a16="http://schemas.microsoft.com/office/drawing/2014/main" id="{F9D9A601-6ABC-463C-B772-BF4492EA6300}"/>
                    </a:ext>
                  </a:extLst>
                </p:cNvPr>
                <p:cNvSpPr/>
                <p:nvPr/>
              </p:nvSpPr>
              <p:spPr>
                <a:xfrm>
                  <a:off x="7617916" y="316232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grpSp>
        </p:grpSp>
        <p:grpSp>
          <p:nvGrpSpPr>
            <p:cNvPr id="103" name="Group 102">
              <a:extLst>
                <a:ext uri="{FF2B5EF4-FFF2-40B4-BE49-F238E27FC236}">
                  <a16:creationId xmlns:a16="http://schemas.microsoft.com/office/drawing/2014/main" id="{27493311-BB44-4865-9D09-85E7CCD448B5}"/>
                </a:ext>
              </a:extLst>
            </p:cNvPr>
            <p:cNvGrpSpPr/>
            <p:nvPr/>
          </p:nvGrpSpPr>
          <p:grpSpPr>
            <a:xfrm>
              <a:off x="4092491" y="6126534"/>
              <a:ext cx="7941840" cy="247663"/>
              <a:chOff x="4092491" y="6126534"/>
              <a:chExt cx="7941840" cy="247663"/>
            </a:xfrm>
          </p:grpSpPr>
          <p:grpSp>
            <p:nvGrpSpPr>
              <p:cNvPr id="104" name="Group 103">
                <a:extLst>
                  <a:ext uri="{FF2B5EF4-FFF2-40B4-BE49-F238E27FC236}">
                    <a16:creationId xmlns:a16="http://schemas.microsoft.com/office/drawing/2014/main" id="{2DF67F42-6793-44ED-99A8-EB40206EB6A8}"/>
                  </a:ext>
                </a:extLst>
              </p:cNvPr>
              <p:cNvGrpSpPr/>
              <p:nvPr/>
            </p:nvGrpSpPr>
            <p:grpSpPr>
              <a:xfrm>
                <a:off x="4092491" y="6127976"/>
                <a:ext cx="2231682" cy="246221"/>
                <a:chOff x="3699380" y="6127976"/>
                <a:chExt cx="2231682" cy="246221"/>
              </a:xfrm>
            </p:grpSpPr>
            <p:sp>
              <p:nvSpPr>
                <p:cNvPr id="115" name="Oval 114">
                  <a:extLst>
                    <a:ext uri="{FF2B5EF4-FFF2-40B4-BE49-F238E27FC236}">
                      <a16:creationId xmlns:a16="http://schemas.microsoft.com/office/drawing/2014/main" id="{78B7726A-78AE-4530-B8E0-53E7145B7D32}"/>
                    </a:ext>
                  </a:extLst>
                </p:cNvPr>
                <p:cNvSpPr/>
                <p:nvPr/>
              </p:nvSpPr>
              <p:spPr>
                <a:xfrm>
                  <a:off x="3699380" y="6202780"/>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6" name="TextBox 115">
                  <a:extLst>
                    <a:ext uri="{FF2B5EF4-FFF2-40B4-BE49-F238E27FC236}">
                      <a16:creationId xmlns:a16="http://schemas.microsoft.com/office/drawing/2014/main" id="{8FB89B03-712C-4F2B-994B-0540FBBB4738}"/>
                    </a:ext>
                  </a:extLst>
                </p:cNvPr>
                <p:cNvSpPr txBox="1"/>
                <p:nvPr/>
              </p:nvSpPr>
              <p:spPr>
                <a:xfrm>
                  <a:off x="3780258" y="6127976"/>
                  <a:ext cx="2150804" cy="246221"/>
                </a:xfrm>
                <a:prstGeom prst="rect">
                  <a:avLst/>
                </a:prstGeom>
                <a:noFill/>
              </p:spPr>
              <p:txBody>
                <a:bodyPr wrap="square" rtlCol="0">
                  <a:spAutoFit/>
                </a:bodyPr>
                <a:lstStyle/>
                <a:p>
                  <a:r>
                    <a:rPr lang="en-GB" sz="1000" dirty="0">
                      <a:solidFill>
                        <a:schemeClr val="bg2">
                          <a:lumMod val="75000"/>
                        </a:schemeClr>
                      </a:solidFill>
                    </a:rPr>
                    <a:t>BU head offices / Manufacturing</a:t>
                  </a:r>
                </a:p>
              </p:txBody>
            </p:sp>
          </p:grpSp>
          <p:grpSp>
            <p:nvGrpSpPr>
              <p:cNvPr id="105" name="Group 104">
                <a:extLst>
                  <a:ext uri="{FF2B5EF4-FFF2-40B4-BE49-F238E27FC236}">
                    <a16:creationId xmlns:a16="http://schemas.microsoft.com/office/drawing/2014/main" id="{7C1B0FB1-6411-4261-B078-DD67AFB22B04}"/>
                  </a:ext>
                </a:extLst>
              </p:cNvPr>
              <p:cNvGrpSpPr/>
              <p:nvPr/>
            </p:nvGrpSpPr>
            <p:grpSpPr>
              <a:xfrm>
                <a:off x="6357324" y="6127976"/>
                <a:ext cx="1186500" cy="246221"/>
                <a:chOff x="6143674" y="6127976"/>
                <a:chExt cx="1186500" cy="246221"/>
              </a:xfrm>
            </p:grpSpPr>
            <p:sp>
              <p:nvSpPr>
                <p:cNvPr id="113" name="Oval 112">
                  <a:extLst>
                    <a:ext uri="{FF2B5EF4-FFF2-40B4-BE49-F238E27FC236}">
                      <a16:creationId xmlns:a16="http://schemas.microsoft.com/office/drawing/2014/main" id="{DA8C816D-5732-495B-8B43-7F6943CF0EA6}"/>
                    </a:ext>
                  </a:extLst>
                </p:cNvPr>
                <p:cNvSpPr/>
                <p:nvPr/>
              </p:nvSpPr>
              <p:spPr>
                <a:xfrm>
                  <a:off x="6143674" y="6202780"/>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4" name="TextBox 113">
                  <a:extLst>
                    <a:ext uri="{FF2B5EF4-FFF2-40B4-BE49-F238E27FC236}">
                      <a16:creationId xmlns:a16="http://schemas.microsoft.com/office/drawing/2014/main" id="{BCA24FB4-1DDB-46E9-BE78-D6A10CD6A573}"/>
                    </a:ext>
                  </a:extLst>
                </p:cNvPr>
                <p:cNvSpPr txBox="1"/>
                <p:nvPr/>
              </p:nvSpPr>
              <p:spPr>
                <a:xfrm>
                  <a:off x="6260940" y="6127976"/>
                  <a:ext cx="1069234" cy="246221"/>
                </a:xfrm>
                <a:prstGeom prst="rect">
                  <a:avLst/>
                </a:prstGeom>
                <a:noFill/>
              </p:spPr>
              <p:txBody>
                <a:bodyPr wrap="square" rtlCol="0">
                  <a:spAutoFit/>
                </a:bodyPr>
                <a:lstStyle/>
                <a:p>
                  <a:r>
                    <a:rPr lang="en-GB" sz="1000" dirty="0">
                      <a:solidFill>
                        <a:schemeClr val="bg2">
                          <a:lumMod val="75000"/>
                        </a:schemeClr>
                      </a:solidFill>
                    </a:rPr>
                    <a:t>Regional Hub</a:t>
                  </a:r>
                </a:p>
              </p:txBody>
            </p:sp>
          </p:grpSp>
          <p:grpSp>
            <p:nvGrpSpPr>
              <p:cNvPr id="106" name="Group 105">
                <a:extLst>
                  <a:ext uri="{FF2B5EF4-FFF2-40B4-BE49-F238E27FC236}">
                    <a16:creationId xmlns:a16="http://schemas.microsoft.com/office/drawing/2014/main" id="{5E83CF59-374E-41A8-A3B5-DE2DE93A61AE}"/>
                  </a:ext>
                </a:extLst>
              </p:cNvPr>
              <p:cNvGrpSpPr/>
              <p:nvPr/>
            </p:nvGrpSpPr>
            <p:grpSpPr>
              <a:xfrm>
                <a:off x="7554987" y="6127976"/>
                <a:ext cx="1562981" cy="246221"/>
                <a:chOff x="7837000" y="6127976"/>
                <a:chExt cx="1562981" cy="246221"/>
              </a:xfrm>
            </p:grpSpPr>
            <p:sp>
              <p:nvSpPr>
                <p:cNvPr id="111" name="Oval 110">
                  <a:extLst>
                    <a:ext uri="{FF2B5EF4-FFF2-40B4-BE49-F238E27FC236}">
                      <a16:creationId xmlns:a16="http://schemas.microsoft.com/office/drawing/2014/main" id="{1CEC2C85-2C24-4340-A206-90C79D1F3501}"/>
                    </a:ext>
                  </a:extLst>
                </p:cNvPr>
                <p:cNvSpPr/>
                <p:nvPr/>
              </p:nvSpPr>
              <p:spPr>
                <a:xfrm>
                  <a:off x="7837000" y="6202780"/>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2" name="TextBox 111">
                  <a:extLst>
                    <a:ext uri="{FF2B5EF4-FFF2-40B4-BE49-F238E27FC236}">
                      <a16:creationId xmlns:a16="http://schemas.microsoft.com/office/drawing/2014/main" id="{F0C8CF32-3949-491E-99CA-04C9D546A93E}"/>
                    </a:ext>
                  </a:extLst>
                </p:cNvPr>
                <p:cNvSpPr txBox="1"/>
                <p:nvPr/>
              </p:nvSpPr>
              <p:spPr>
                <a:xfrm>
                  <a:off x="7943378" y="6127976"/>
                  <a:ext cx="1456603" cy="246221"/>
                </a:xfrm>
                <a:prstGeom prst="rect">
                  <a:avLst/>
                </a:prstGeom>
                <a:noFill/>
              </p:spPr>
              <p:txBody>
                <a:bodyPr wrap="square" rtlCol="0">
                  <a:spAutoFit/>
                </a:bodyPr>
                <a:lstStyle/>
                <a:p>
                  <a:r>
                    <a:rPr lang="en-GB" sz="1000" dirty="0">
                      <a:solidFill>
                        <a:schemeClr val="bg2">
                          <a:lumMod val="75000"/>
                        </a:schemeClr>
                      </a:solidFill>
                    </a:rPr>
                    <a:t>Sales/ Service Office</a:t>
                  </a:r>
                </a:p>
              </p:txBody>
            </p:sp>
          </p:grpSp>
          <p:grpSp>
            <p:nvGrpSpPr>
              <p:cNvPr id="107" name="Group 106">
                <a:extLst>
                  <a:ext uri="{FF2B5EF4-FFF2-40B4-BE49-F238E27FC236}">
                    <a16:creationId xmlns:a16="http://schemas.microsoft.com/office/drawing/2014/main" id="{E6CB3745-BE1C-45FC-B3FE-C4F58AB2BC68}"/>
                  </a:ext>
                </a:extLst>
              </p:cNvPr>
              <p:cNvGrpSpPr/>
              <p:nvPr/>
            </p:nvGrpSpPr>
            <p:grpSpPr>
              <a:xfrm>
                <a:off x="9131775" y="6127976"/>
                <a:ext cx="1541872" cy="246221"/>
                <a:chOff x="9678708" y="6127976"/>
                <a:chExt cx="1541872" cy="246221"/>
              </a:xfrm>
            </p:grpSpPr>
            <p:sp>
              <p:nvSpPr>
                <p:cNvPr id="109" name="Oval 108">
                  <a:extLst>
                    <a:ext uri="{FF2B5EF4-FFF2-40B4-BE49-F238E27FC236}">
                      <a16:creationId xmlns:a16="http://schemas.microsoft.com/office/drawing/2014/main" id="{20A4DEED-02FD-4BA8-B533-F9512A4CB0A0}"/>
                    </a:ext>
                  </a:extLst>
                </p:cNvPr>
                <p:cNvSpPr/>
                <p:nvPr/>
              </p:nvSpPr>
              <p:spPr>
                <a:xfrm>
                  <a:off x="9678708" y="6202780"/>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0" name="TextBox 109">
                  <a:extLst>
                    <a:ext uri="{FF2B5EF4-FFF2-40B4-BE49-F238E27FC236}">
                      <a16:creationId xmlns:a16="http://schemas.microsoft.com/office/drawing/2014/main" id="{EFF8EF2F-1759-439B-8258-704BB9B14C87}"/>
                    </a:ext>
                  </a:extLst>
                </p:cNvPr>
                <p:cNvSpPr txBox="1"/>
                <p:nvPr/>
              </p:nvSpPr>
              <p:spPr>
                <a:xfrm>
                  <a:off x="9786929" y="6127976"/>
                  <a:ext cx="1433651" cy="246221"/>
                </a:xfrm>
                <a:prstGeom prst="rect">
                  <a:avLst/>
                </a:prstGeom>
                <a:noFill/>
              </p:spPr>
              <p:txBody>
                <a:bodyPr wrap="square" rtlCol="0">
                  <a:spAutoFit/>
                </a:bodyPr>
                <a:lstStyle/>
                <a:p>
                  <a:r>
                    <a:rPr lang="en-GB" sz="1000">
                      <a:solidFill>
                        <a:schemeClr val="bg2">
                          <a:lumMod val="75000"/>
                        </a:schemeClr>
                      </a:solidFill>
                    </a:rPr>
                    <a:t>Development Sites</a:t>
                  </a:r>
                </a:p>
              </p:txBody>
            </p:sp>
          </p:grpSp>
          <p:sp>
            <p:nvSpPr>
              <p:cNvPr id="108" name="TextBox 107">
                <a:extLst>
                  <a:ext uri="{FF2B5EF4-FFF2-40B4-BE49-F238E27FC236}">
                    <a16:creationId xmlns:a16="http://schemas.microsoft.com/office/drawing/2014/main" id="{ADEB1570-898C-4D6D-B99E-A527C0C3770D}"/>
                  </a:ext>
                </a:extLst>
              </p:cNvPr>
              <p:cNvSpPr txBox="1"/>
              <p:nvPr/>
            </p:nvSpPr>
            <p:spPr>
              <a:xfrm>
                <a:off x="10600680" y="6126534"/>
                <a:ext cx="1433651" cy="246221"/>
              </a:xfrm>
              <a:prstGeom prst="rect">
                <a:avLst/>
              </a:prstGeom>
              <a:noFill/>
            </p:spPr>
            <p:txBody>
              <a:bodyPr wrap="square" rtlCol="0">
                <a:spAutoFit/>
              </a:bodyPr>
              <a:lstStyle/>
              <a:p>
                <a:r>
                  <a:rPr lang="en-GB" sz="1000">
                    <a:solidFill>
                      <a:schemeClr val="bg2">
                        <a:lumMod val="75000"/>
                      </a:schemeClr>
                    </a:solidFill>
                  </a:rPr>
                  <a:t>Channel Partners</a:t>
                </a:r>
              </a:p>
            </p:txBody>
          </p:sp>
        </p:grpSp>
      </p:grpSp>
      <p:sp>
        <p:nvSpPr>
          <p:cNvPr id="227" name="Rectangle 226">
            <a:extLst>
              <a:ext uri="{FF2B5EF4-FFF2-40B4-BE49-F238E27FC236}">
                <a16:creationId xmlns:a16="http://schemas.microsoft.com/office/drawing/2014/main" id="{B51554BD-30D2-4D37-8A5D-E2D769B5DE17}"/>
              </a:ext>
            </a:extLst>
          </p:cNvPr>
          <p:cNvSpPr/>
          <p:nvPr/>
        </p:nvSpPr>
        <p:spPr>
          <a:xfrm>
            <a:off x="332424" y="3576113"/>
            <a:ext cx="4347300" cy="2500685"/>
          </a:xfrm>
          <a:prstGeom prst="rect">
            <a:avLst/>
          </a:prstGeom>
        </p:spPr>
        <p:txBody>
          <a:bodyPr wrap="square" lIns="68580" tIns="34290" rIns="68580" bIns="34290">
            <a:spAutoFit/>
          </a:bodyPr>
          <a:lstStyle/>
          <a:p>
            <a:pPr>
              <a:spcBef>
                <a:spcPts val="600"/>
              </a:spcBef>
              <a:spcAft>
                <a:spcPts val="600"/>
              </a:spcAft>
            </a:pPr>
            <a:r>
              <a:rPr lang="en-GB" sz="2000" b="1" dirty="0">
                <a:solidFill>
                  <a:srgbClr val="1C2674"/>
                </a:solidFill>
                <a:latin typeface="Oxford Raleway" pitchFamily="2" charset="0"/>
                <a:cs typeface="Arial" panose="020B0604020202020204" pitchFamily="34" charset="0"/>
              </a:rPr>
              <a:t>28 Offices Worldwide</a:t>
            </a:r>
          </a:p>
          <a:p>
            <a:pPr marL="342900" indent="-342900">
              <a:spcBef>
                <a:spcPts val="600"/>
              </a:spcBef>
              <a:spcAft>
                <a:spcPts val="600"/>
              </a:spcAft>
              <a:buClr>
                <a:schemeClr val="accent1"/>
              </a:buClr>
              <a:buSzPct val="70000"/>
              <a:buFont typeface="Oxford Raleway" pitchFamily="2" charset="0"/>
              <a:buChar char="•"/>
            </a:pPr>
            <a:r>
              <a:rPr lang="en-GB" altLang="zh-TW" sz="1800" dirty="0">
                <a:latin typeface="Oxford Raleway" pitchFamily="2" charset="0"/>
                <a:cs typeface="Arial" panose="020B0604020202020204" pitchFamily="34" charset="0"/>
              </a:rPr>
              <a:t>Offices in 18 countries, employing over 1600 people worldwide</a:t>
            </a:r>
          </a:p>
          <a:p>
            <a:pPr marL="342900" indent="-342900">
              <a:spcBef>
                <a:spcPts val="600"/>
              </a:spcBef>
              <a:spcAft>
                <a:spcPts val="600"/>
              </a:spcAft>
              <a:buClr>
                <a:schemeClr val="accent1"/>
              </a:buClr>
              <a:buSzPct val="70000"/>
              <a:buFont typeface="Oxford Raleway" pitchFamily="2" charset="0"/>
              <a:buChar char="•"/>
            </a:pPr>
            <a:r>
              <a:rPr lang="en-GB" altLang="zh-TW" sz="1800" dirty="0">
                <a:latin typeface="Oxford Raleway" pitchFamily="2" charset="0"/>
                <a:cs typeface="Arial" panose="020B0604020202020204" pitchFamily="34" charset="0"/>
              </a:rPr>
              <a:t>Global distribution of technical centres with associated engineers</a:t>
            </a:r>
          </a:p>
          <a:p>
            <a:pPr marL="342900" indent="-342900">
              <a:spcBef>
                <a:spcPts val="600"/>
              </a:spcBef>
              <a:spcAft>
                <a:spcPts val="600"/>
              </a:spcAft>
              <a:buClr>
                <a:schemeClr val="accent1"/>
              </a:buClr>
              <a:buSzPct val="70000"/>
              <a:buFont typeface="Oxford Raleway" pitchFamily="2" charset="0"/>
              <a:buChar char="•"/>
            </a:pPr>
            <a:r>
              <a:rPr lang="en-GB" altLang="zh-TW" sz="1800" dirty="0">
                <a:latin typeface="Oxford Raleway" pitchFamily="2" charset="0"/>
                <a:cs typeface="Arial" panose="020B0604020202020204" pitchFamily="34" charset="0"/>
              </a:rPr>
              <a:t>24 hour service support with several support levels available</a:t>
            </a:r>
          </a:p>
        </p:txBody>
      </p:sp>
      <p:sp>
        <p:nvSpPr>
          <p:cNvPr id="226" name="TextBox 225">
            <a:extLst>
              <a:ext uri="{FF2B5EF4-FFF2-40B4-BE49-F238E27FC236}">
                <a16:creationId xmlns:a16="http://schemas.microsoft.com/office/drawing/2014/main" id="{8E5D086E-3D1C-4924-8CC0-22A524A35851}"/>
              </a:ext>
            </a:extLst>
          </p:cNvPr>
          <p:cNvSpPr txBox="1"/>
          <p:nvPr/>
        </p:nvSpPr>
        <p:spPr>
          <a:xfrm>
            <a:off x="6047073" y="3412676"/>
            <a:ext cx="1314694" cy="246221"/>
          </a:xfrm>
          <a:prstGeom prst="rect">
            <a:avLst/>
          </a:prstGeom>
          <a:noFill/>
        </p:spPr>
        <p:txBody>
          <a:bodyPr wrap="square" rtlCol="0">
            <a:spAutoFit/>
          </a:bodyPr>
          <a:lstStyle/>
          <a:p>
            <a:r>
              <a:rPr lang="en-GB" sz="1000" b="0" dirty="0">
                <a:solidFill>
                  <a:schemeClr val="accent2"/>
                </a:solidFill>
              </a:rPr>
              <a:t>Ulm, Germany</a:t>
            </a:r>
          </a:p>
        </p:txBody>
      </p:sp>
      <p:cxnSp>
        <p:nvCxnSpPr>
          <p:cNvPr id="228" name="Straight Connector 227">
            <a:extLst>
              <a:ext uri="{FF2B5EF4-FFF2-40B4-BE49-F238E27FC236}">
                <a16:creationId xmlns:a16="http://schemas.microsoft.com/office/drawing/2014/main" id="{D15D6C05-699D-47C1-8F84-A159BC4918D1}"/>
              </a:ext>
            </a:extLst>
          </p:cNvPr>
          <p:cNvCxnSpPr>
            <a:cxnSpLocks/>
          </p:cNvCxnSpPr>
          <p:nvPr/>
        </p:nvCxnSpPr>
        <p:spPr>
          <a:xfrm>
            <a:off x="6135512" y="3617947"/>
            <a:ext cx="9020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C9DE1A7-1FB9-413C-9875-4BA382F73938}"/>
              </a:ext>
            </a:extLst>
          </p:cNvPr>
          <p:cNvCxnSpPr>
            <a:cxnSpLocks/>
            <a:stCxn id="230" idx="3"/>
          </p:cNvCxnSpPr>
          <p:nvPr/>
        </p:nvCxnSpPr>
        <p:spPr>
          <a:xfrm flipH="1">
            <a:off x="7036601" y="2919987"/>
            <a:ext cx="48485" cy="6967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C24754C0-88D2-4948-AA5F-FC421E8D670E}"/>
              </a:ext>
            </a:extLst>
          </p:cNvPr>
          <p:cNvSpPr/>
          <p:nvPr/>
        </p:nvSpPr>
        <p:spPr>
          <a:xfrm>
            <a:off x="7070975" y="2837521"/>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Tree>
    <p:extLst>
      <p:ext uri="{BB962C8B-B14F-4D97-AF65-F5344CB8AC3E}">
        <p14:creationId xmlns:p14="http://schemas.microsoft.com/office/powerpoint/2010/main" val="3474662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siness Overvie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F7DE5C-337A-4DDE-855B-4193A09479EB}"/>
              </a:ext>
            </a:extLst>
          </p:cNvPr>
          <p:cNvGrpSpPr/>
          <p:nvPr/>
        </p:nvGrpSpPr>
        <p:grpSpPr>
          <a:xfrm>
            <a:off x="331356" y="3953005"/>
            <a:ext cx="11603970" cy="2358341"/>
            <a:chOff x="331356" y="4159104"/>
            <a:chExt cx="11529286" cy="2160001"/>
          </a:xfrm>
        </p:grpSpPr>
        <p:sp>
          <p:nvSpPr>
            <p:cNvPr id="4" name="Rectangle 3">
              <a:extLst>
                <a:ext uri="{FF2B5EF4-FFF2-40B4-BE49-F238E27FC236}">
                  <a16:creationId xmlns:a16="http://schemas.microsoft.com/office/drawing/2014/main" id="{839F5580-098D-4419-B9ED-6CF11358FACF}"/>
                </a:ext>
              </a:extLst>
            </p:cNvPr>
            <p:cNvSpPr/>
            <p:nvPr/>
          </p:nvSpPr>
          <p:spPr>
            <a:xfrm>
              <a:off x="331356" y="4159105"/>
              <a:ext cx="11529286" cy="2160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latin typeface="Oxford Raleway" pitchFamily="2" charset="0"/>
              </a:endParaRPr>
            </a:p>
          </p:txBody>
        </p:sp>
        <p:sp>
          <p:nvSpPr>
            <p:cNvPr id="5" name="Content Placeholder 9">
              <a:extLst>
                <a:ext uri="{FF2B5EF4-FFF2-40B4-BE49-F238E27FC236}">
                  <a16:creationId xmlns:a16="http://schemas.microsoft.com/office/drawing/2014/main" id="{D1C15089-BCB8-43AD-87CD-6674F865D444}"/>
                </a:ext>
              </a:extLst>
            </p:cNvPr>
            <p:cNvSpPr txBox="1">
              <a:spLocks/>
            </p:cNvSpPr>
            <p:nvPr/>
          </p:nvSpPr>
          <p:spPr>
            <a:xfrm>
              <a:off x="1300228" y="4286496"/>
              <a:ext cx="1989903" cy="651932"/>
            </a:xfrm>
            <a:prstGeom prst="rect">
              <a:avLst/>
            </a:prstGeom>
          </p:spPr>
          <p:txBody>
            <a:bodyPr>
              <a:normAutofit/>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1600" b="0" i="0" kern="1200">
                  <a:solidFill>
                    <a:schemeClr val="accent1"/>
                  </a:solidFill>
                  <a:latin typeface="Century Gothic" panose="020B0502020202020204" pitchFamily="34" charset="0"/>
                  <a:ea typeface="+mn-ea"/>
                  <a:cs typeface="Century Gothic" panose="020B0502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Oxford Raleway" pitchFamily="2" charset="0"/>
                </a:rPr>
                <a:t>Research &amp; Discovery</a:t>
              </a:r>
              <a:endParaRPr lang="en-US" b="1" dirty="0">
                <a:latin typeface="Oxford Raleway" pitchFamily="2" charset="0"/>
              </a:endParaRPr>
            </a:p>
          </p:txBody>
        </p:sp>
        <p:sp>
          <p:nvSpPr>
            <p:cNvPr id="6" name="Rectangle 5">
              <a:extLst>
                <a:ext uri="{FF2B5EF4-FFF2-40B4-BE49-F238E27FC236}">
                  <a16:creationId xmlns:a16="http://schemas.microsoft.com/office/drawing/2014/main" id="{F9444A59-B106-4E1C-822C-40E3DF1E87DC}"/>
                </a:ext>
              </a:extLst>
            </p:cNvPr>
            <p:cNvSpPr/>
            <p:nvPr/>
          </p:nvSpPr>
          <p:spPr>
            <a:xfrm>
              <a:off x="331358" y="4159104"/>
              <a:ext cx="221102" cy="21444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latin typeface="Oxford Raleway" pitchFamily="2" charset="0"/>
              </a:endParaRPr>
            </a:p>
          </p:txBody>
        </p:sp>
        <p:pic>
          <p:nvPicPr>
            <p:cNvPr id="7" name="Picture 6" descr="A picture containing drawing&#10;&#10;Description automatically generated">
              <a:extLst>
                <a:ext uri="{FF2B5EF4-FFF2-40B4-BE49-F238E27FC236}">
                  <a16:creationId xmlns:a16="http://schemas.microsoft.com/office/drawing/2014/main" id="{CB65083C-ABC5-49B0-9BC3-B49A892D5F1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077" y="4283811"/>
              <a:ext cx="540000" cy="478145"/>
            </a:xfrm>
            <a:prstGeom prst="rect">
              <a:avLst/>
            </a:prstGeom>
          </p:spPr>
        </p:pic>
      </p:grpSp>
      <p:grpSp>
        <p:nvGrpSpPr>
          <p:cNvPr id="8" name="Group 7">
            <a:extLst>
              <a:ext uri="{FF2B5EF4-FFF2-40B4-BE49-F238E27FC236}">
                <a16:creationId xmlns:a16="http://schemas.microsoft.com/office/drawing/2014/main" id="{8D2BF376-EDDB-463A-B740-ECE5A95FDA03}"/>
              </a:ext>
            </a:extLst>
          </p:cNvPr>
          <p:cNvGrpSpPr/>
          <p:nvPr/>
        </p:nvGrpSpPr>
        <p:grpSpPr>
          <a:xfrm>
            <a:off x="330628" y="1648805"/>
            <a:ext cx="11604698" cy="2202771"/>
            <a:chOff x="330628" y="1725719"/>
            <a:chExt cx="11530800" cy="2066772"/>
          </a:xfrm>
        </p:grpSpPr>
        <p:sp>
          <p:nvSpPr>
            <p:cNvPr id="9" name="Rectangle 8">
              <a:extLst>
                <a:ext uri="{FF2B5EF4-FFF2-40B4-BE49-F238E27FC236}">
                  <a16:creationId xmlns:a16="http://schemas.microsoft.com/office/drawing/2014/main" id="{188808C1-DD65-494C-9F41-088BCFBE8EF3}"/>
                </a:ext>
              </a:extLst>
            </p:cNvPr>
            <p:cNvSpPr/>
            <p:nvPr/>
          </p:nvSpPr>
          <p:spPr>
            <a:xfrm>
              <a:off x="330628" y="1725719"/>
              <a:ext cx="11530800" cy="206677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latin typeface="Oxford Raleway" pitchFamily="2" charset="0"/>
              </a:endParaRPr>
            </a:p>
          </p:txBody>
        </p:sp>
        <p:sp>
          <p:nvSpPr>
            <p:cNvPr id="10" name="Content Placeholder 9">
              <a:extLst>
                <a:ext uri="{FF2B5EF4-FFF2-40B4-BE49-F238E27FC236}">
                  <a16:creationId xmlns:a16="http://schemas.microsoft.com/office/drawing/2014/main" id="{7C968B2E-6DDD-4145-8BC1-5F80FA5FF0F0}"/>
                </a:ext>
              </a:extLst>
            </p:cNvPr>
            <p:cNvSpPr txBox="1">
              <a:spLocks/>
            </p:cNvSpPr>
            <p:nvPr/>
          </p:nvSpPr>
          <p:spPr>
            <a:xfrm>
              <a:off x="1300228" y="1856325"/>
              <a:ext cx="1989903" cy="651932"/>
            </a:xfrm>
            <a:prstGeom prst="rect">
              <a:avLst/>
            </a:prstGeom>
          </p:spPr>
          <p:txBody>
            <a:bodyPr anchor="t">
              <a:normAutofit/>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1600" b="0" i="0" kern="1200">
                  <a:solidFill>
                    <a:srgbClr val="7ACC00"/>
                  </a:solidFill>
                  <a:latin typeface="Century Gothic" panose="020B0502020202020204" pitchFamily="34" charset="0"/>
                  <a:ea typeface="+mn-ea"/>
                  <a:cs typeface="Century Gothic" panose="020B0502020202020204" pitchFamily="34" charset="0"/>
                </a:defRPr>
              </a:lvl1pPr>
              <a:lvl2pPr marL="457200" indent="0" algn="l" defTabSz="914400" rtl="0" eaLnBrk="1" latinLnBrk="0" hangingPunct="1">
                <a:lnSpc>
                  <a:spcPct val="90000"/>
                </a:lnSpc>
                <a:spcBef>
                  <a:spcPts val="500"/>
                </a:spcBef>
                <a:spcAft>
                  <a:spcPts val="300"/>
                </a:spcAft>
                <a:buClr>
                  <a:srgbClr val="1C2674"/>
                </a:buClr>
                <a:buFont typeface="Arial" panose="020B0604020202020204" pitchFamily="34" charset="0"/>
                <a:buNone/>
                <a:defRPr sz="2000" b="1"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None/>
                <a:defRPr sz="1800" b="1" kern="1200">
                  <a:solidFill>
                    <a:srgbClr val="F79548"/>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300"/>
                </a:spcAft>
                <a:buClr>
                  <a:srgbClr val="1C2674"/>
                </a:buClr>
                <a:buFont typeface="Arial" panose="020B0604020202020204" pitchFamily="34" charset="0"/>
                <a:buNone/>
                <a:defRPr sz="1600" b="1" kern="1200">
                  <a:solidFill>
                    <a:schemeClr val="bg1">
                      <a:lumMod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300"/>
                </a:spcAft>
                <a:buClr>
                  <a:srgbClr val="F79548"/>
                </a:buClr>
                <a:buFont typeface="Arial" panose="020B0604020202020204" pitchFamily="34" charset="0"/>
                <a:buNone/>
                <a:defRPr sz="1600" b="1"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b="1" dirty="0">
                  <a:latin typeface="Oxford Raleway" pitchFamily="2" charset="0"/>
                </a:rPr>
                <a:t>Materials &amp; Characterisation</a:t>
              </a:r>
              <a:endParaRPr lang="en-US" b="1" dirty="0">
                <a:latin typeface="Oxford Raleway" pitchFamily="2" charset="0"/>
              </a:endParaRPr>
            </a:p>
          </p:txBody>
        </p:sp>
        <p:sp>
          <p:nvSpPr>
            <p:cNvPr id="11" name="Rectangle 10">
              <a:extLst>
                <a:ext uri="{FF2B5EF4-FFF2-40B4-BE49-F238E27FC236}">
                  <a16:creationId xmlns:a16="http://schemas.microsoft.com/office/drawing/2014/main" id="{737786C5-072F-4103-8238-9091E31D957F}"/>
                </a:ext>
              </a:extLst>
            </p:cNvPr>
            <p:cNvSpPr/>
            <p:nvPr/>
          </p:nvSpPr>
          <p:spPr>
            <a:xfrm>
              <a:off x="331357" y="1725719"/>
              <a:ext cx="224126" cy="2066772"/>
            </a:xfrm>
            <a:prstGeom prst="rect">
              <a:avLst/>
            </a:prstGeom>
            <a:solidFill>
              <a:srgbClr val="7ACC00"/>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solidFill>
                  <a:srgbClr val="7ACC00"/>
                </a:solidFill>
                <a:latin typeface="Oxford Raleway" pitchFamily="2" charset="0"/>
              </a:endParaRPr>
            </a:p>
          </p:txBody>
        </p:sp>
        <p:pic>
          <p:nvPicPr>
            <p:cNvPr id="12" name="Picture 11" descr="A picture containing game, drawing, room&#10;&#10;Description automatically generated">
              <a:extLst>
                <a:ext uri="{FF2B5EF4-FFF2-40B4-BE49-F238E27FC236}">
                  <a16:creationId xmlns:a16="http://schemas.microsoft.com/office/drawing/2014/main" id="{ED12CC16-816D-42FE-A27F-5819F395DE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077" y="1856325"/>
              <a:ext cx="540000" cy="540000"/>
            </a:xfrm>
            <a:prstGeom prst="rect">
              <a:avLst/>
            </a:prstGeom>
          </p:spPr>
        </p:pic>
      </p:grpSp>
      <p:sp>
        <p:nvSpPr>
          <p:cNvPr id="13" name="Title 11">
            <a:extLst>
              <a:ext uri="{FF2B5EF4-FFF2-40B4-BE49-F238E27FC236}">
                <a16:creationId xmlns:a16="http://schemas.microsoft.com/office/drawing/2014/main" id="{D2F1839A-1BF8-4F54-8A9C-B3A70C91CB70}"/>
              </a:ext>
            </a:extLst>
          </p:cNvPr>
          <p:cNvSpPr>
            <a:spLocks noGrp="1"/>
          </p:cNvSpPr>
          <p:nvPr>
            <p:ph type="title"/>
          </p:nvPr>
        </p:nvSpPr>
        <p:spPr>
          <a:xfrm>
            <a:off x="330628" y="255373"/>
            <a:ext cx="9407261" cy="772533"/>
          </a:xfrm>
          <a:prstGeom prst="rect">
            <a:avLst/>
          </a:prstGeom>
        </p:spPr>
        <p:txBody>
          <a:bodyPr/>
          <a:lstStyle>
            <a:lvl1pPr>
              <a:defRPr>
                <a:latin typeface="+mn-lt"/>
              </a:defRPr>
            </a:lvl1pPr>
          </a:lstStyle>
          <a:p>
            <a:r>
              <a:rPr lang="en-US"/>
              <a:t>Click to edit Master title style</a:t>
            </a:r>
            <a:endParaRPr lang="en-GB" dirty="0"/>
          </a:p>
        </p:txBody>
      </p:sp>
      <p:sp>
        <p:nvSpPr>
          <p:cNvPr id="14" name="Text Placeholder 12">
            <a:extLst>
              <a:ext uri="{FF2B5EF4-FFF2-40B4-BE49-F238E27FC236}">
                <a16:creationId xmlns:a16="http://schemas.microsoft.com/office/drawing/2014/main" id="{41CBC35C-876D-454C-BF21-1D288210DDA5}"/>
              </a:ext>
            </a:extLst>
          </p:cNvPr>
          <p:cNvSpPr>
            <a:spLocks noGrp="1"/>
          </p:cNvSpPr>
          <p:nvPr>
            <p:ph type="body" idx="13"/>
          </p:nvPr>
        </p:nvSpPr>
        <p:spPr>
          <a:xfrm>
            <a:off x="330628" y="1102936"/>
            <a:ext cx="11530744" cy="470491"/>
          </a:xfrm>
          <a:prstGeom prst="rect">
            <a:avLst/>
          </a:prstGeom>
        </p:spPr>
        <p:txBody>
          <a:bodyPr/>
          <a:lstStyle>
            <a:lvl1pPr marL="0" indent="0">
              <a:buNone/>
              <a:defRPr b="1">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DA968095-0964-49A5-A344-5623A1126287}"/>
              </a:ext>
            </a:extLst>
          </p:cNvPr>
          <p:cNvGrpSpPr/>
          <p:nvPr/>
        </p:nvGrpSpPr>
        <p:grpSpPr>
          <a:xfrm>
            <a:off x="3186253" y="4048986"/>
            <a:ext cx="1828800" cy="2285565"/>
            <a:chOff x="3683237" y="4025782"/>
            <a:chExt cx="1828800" cy="2285565"/>
          </a:xfrm>
        </p:grpSpPr>
        <p:grpSp>
          <p:nvGrpSpPr>
            <p:cNvPr id="16" name="Group 15">
              <a:extLst>
                <a:ext uri="{FF2B5EF4-FFF2-40B4-BE49-F238E27FC236}">
                  <a16:creationId xmlns:a16="http://schemas.microsoft.com/office/drawing/2014/main" id="{FFDDB7E5-9DB0-4E0A-A795-9E39820CBCD2}"/>
                </a:ext>
              </a:extLst>
            </p:cNvPr>
            <p:cNvGrpSpPr/>
            <p:nvPr/>
          </p:nvGrpSpPr>
          <p:grpSpPr>
            <a:xfrm>
              <a:off x="3817929" y="4025782"/>
              <a:ext cx="1624149" cy="1363033"/>
              <a:chOff x="3767867" y="3505948"/>
              <a:chExt cx="2160000" cy="1363033"/>
            </a:xfrm>
          </p:grpSpPr>
          <p:pic>
            <p:nvPicPr>
              <p:cNvPr id="18" name="Picture 2" descr="https://www.oxinst.com/assets/uploads/businesses/Andor.jpg">
                <a:extLst>
                  <a:ext uri="{FF2B5EF4-FFF2-40B4-BE49-F238E27FC236}">
                    <a16:creationId xmlns:a16="http://schemas.microsoft.com/office/drawing/2014/main" id="{89190F4E-844A-4340-8A58-6CD430BDD62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60" t="-15449"/>
              <a:stretch/>
            </p:blipFill>
            <p:spPr bwMode="auto">
              <a:xfrm>
                <a:off x="3768245" y="3505948"/>
                <a:ext cx="2159622" cy="13630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1F50CAC-12D6-4ADE-BCF9-7572DC8E82D3}"/>
                  </a:ext>
                </a:extLst>
              </p:cNvPr>
              <p:cNvSpPr/>
              <p:nvPr/>
            </p:nvSpPr>
            <p:spPr bwMode="auto">
              <a:xfrm rot="5400000">
                <a:off x="4667867" y="2605948"/>
                <a:ext cx="360000" cy="216000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ANDOR</a:t>
                </a:r>
              </a:p>
            </p:txBody>
          </p:sp>
        </p:grpSp>
        <p:sp>
          <p:nvSpPr>
            <p:cNvPr id="17" name="TextBox 16">
              <a:extLst>
                <a:ext uri="{FF2B5EF4-FFF2-40B4-BE49-F238E27FC236}">
                  <a16:creationId xmlns:a16="http://schemas.microsoft.com/office/drawing/2014/main" id="{FEFA8EB7-2DBC-4F21-9DD5-7B13FD65091B}"/>
                </a:ext>
              </a:extLst>
            </p:cNvPr>
            <p:cNvSpPr txBox="1"/>
            <p:nvPr/>
          </p:nvSpPr>
          <p:spPr>
            <a:xfrm>
              <a:off x="3683237" y="5372628"/>
              <a:ext cx="1828800" cy="938719"/>
            </a:xfrm>
            <a:prstGeom prst="rect">
              <a:avLst/>
            </a:prstGeom>
            <a:noFill/>
          </p:spPr>
          <p:txBody>
            <a:bodyPr wrap="square" rtlCol="0">
              <a:spAutoFit/>
            </a:bodyPr>
            <a:lstStyle/>
            <a:p>
              <a:pPr algn="ctr"/>
              <a:r>
                <a:rPr lang="en-GB" sz="1100"/>
                <a:t>Development &amp; manufacture of high performance scientific digital cameras and light microscopes</a:t>
              </a:r>
            </a:p>
          </p:txBody>
        </p:sp>
      </p:grpSp>
      <p:grpSp>
        <p:nvGrpSpPr>
          <p:cNvPr id="20" name="Group 19">
            <a:extLst>
              <a:ext uri="{FF2B5EF4-FFF2-40B4-BE49-F238E27FC236}">
                <a16:creationId xmlns:a16="http://schemas.microsoft.com/office/drawing/2014/main" id="{443E1985-2202-4F52-B2EC-16C40F118221}"/>
              </a:ext>
            </a:extLst>
          </p:cNvPr>
          <p:cNvGrpSpPr/>
          <p:nvPr/>
        </p:nvGrpSpPr>
        <p:grpSpPr>
          <a:xfrm>
            <a:off x="5111303" y="1708947"/>
            <a:ext cx="1624149" cy="1358342"/>
            <a:chOff x="3767867" y="4953264"/>
            <a:chExt cx="2160000" cy="1358342"/>
          </a:xfrm>
        </p:grpSpPr>
        <p:pic>
          <p:nvPicPr>
            <p:cNvPr id="21" name="Picture 20">
              <a:extLst>
                <a:ext uri="{FF2B5EF4-FFF2-40B4-BE49-F238E27FC236}">
                  <a16:creationId xmlns:a16="http://schemas.microsoft.com/office/drawing/2014/main" id="{8655CB18-1DF4-4633-8E6A-C5711573A9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68245" y="4953264"/>
              <a:ext cx="2159622" cy="1358342"/>
            </a:xfrm>
            <a:prstGeom prst="rect">
              <a:avLst/>
            </a:prstGeom>
          </p:spPr>
        </p:pic>
        <p:sp>
          <p:nvSpPr>
            <p:cNvPr id="22" name="Rectangle 21">
              <a:extLst>
                <a:ext uri="{FF2B5EF4-FFF2-40B4-BE49-F238E27FC236}">
                  <a16:creationId xmlns:a16="http://schemas.microsoft.com/office/drawing/2014/main" id="{8EB72C42-A833-43C2-8078-7B78CFA0DF8B}"/>
                </a:ext>
              </a:extLst>
            </p:cNvPr>
            <p:cNvSpPr/>
            <p:nvPr/>
          </p:nvSpPr>
          <p:spPr bwMode="auto">
            <a:xfrm rot="5400000">
              <a:off x="4667867" y="4053264"/>
              <a:ext cx="360000" cy="216000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MAGNETIC RESONANCE</a:t>
              </a:r>
            </a:p>
          </p:txBody>
        </p:sp>
      </p:grpSp>
      <p:sp>
        <p:nvSpPr>
          <p:cNvPr id="23" name="TextBox 22">
            <a:extLst>
              <a:ext uri="{FF2B5EF4-FFF2-40B4-BE49-F238E27FC236}">
                <a16:creationId xmlns:a16="http://schemas.microsoft.com/office/drawing/2014/main" id="{EE2DA13A-D84C-44F7-8581-B6CCE8E2DC01}"/>
              </a:ext>
            </a:extLst>
          </p:cNvPr>
          <p:cNvSpPr txBox="1"/>
          <p:nvPr/>
        </p:nvSpPr>
        <p:spPr>
          <a:xfrm>
            <a:off x="4992865" y="3055793"/>
            <a:ext cx="1828800" cy="769441"/>
          </a:xfrm>
          <a:prstGeom prst="rect">
            <a:avLst/>
          </a:prstGeom>
          <a:noFill/>
        </p:spPr>
        <p:txBody>
          <a:bodyPr wrap="square" rtlCol="0">
            <a:spAutoFit/>
          </a:bodyPr>
          <a:lstStyle/>
          <a:p>
            <a:pPr algn="ctr"/>
            <a:r>
              <a:rPr lang="en-GB" sz="1100" dirty="0"/>
              <a:t>Leaders in benchtop Nuclear Magnetic Resonance (NMR) instruments</a:t>
            </a:r>
          </a:p>
        </p:txBody>
      </p:sp>
      <p:grpSp>
        <p:nvGrpSpPr>
          <p:cNvPr id="24" name="Group 23">
            <a:extLst>
              <a:ext uri="{FF2B5EF4-FFF2-40B4-BE49-F238E27FC236}">
                <a16:creationId xmlns:a16="http://schemas.microsoft.com/office/drawing/2014/main" id="{6C0ABF80-C56C-4A4B-87DA-16CE709ED958}"/>
              </a:ext>
            </a:extLst>
          </p:cNvPr>
          <p:cNvGrpSpPr/>
          <p:nvPr/>
        </p:nvGrpSpPr>
        <p:grpSpPr>
          <a:xfrm>
            <a:off x="5080070" y="4062339"/>
            <a:ext cx="1623865" cy="1347310"/>
            <a:chOff x="8601503" y="3507463"/>
            <a:chExt cx="2159622" cy="1347310"/>
          </a:xfrm>
        </p:grpSpPr>
        <p:pic>
          <p:nvPicPr>
            <p:cNvPr id="25" name="Picture 6" descr="https://www.oxinst.com/assets/uploads/businesses/NanoScience.jpg">
              <a:extLst>
                <a:ext uri="{FF2B5EF4-FFF2-40B4-BE49-F238E27FC236}">
                  <a16:creationId xmlns:a16="http://schemas.microsoft.com/office/drawing/2014/main" id="{A72E296E-82B2-4E86-8473-A0462102775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01503" y="3507463"/>
              <a:ext cx="2159622" cy="134731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3009315-6354-426D-BA48-441C16CD6291}"/>
                </a:ext>
              </a:extLst>
            </p:cNvPr>
            <p:cNvSpPr/>
            <p:nvPr/>
          </p:nvSpPr>
          <p:spPr bwMode="auto">
            <a:xfrm rot="5400000">
              <a:off x="9504521" y="2610859"/>
              <a:ext cx="360000" cy="2153208"/>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NANOSCIENCE</a:t>
              </a:r>
            </a:p>
          </p:txBody>
        </p:sp>
      </p:grpSp>
      <p:sp>
        <p:nvSpPr>
          <p:cNvPr id="27" name="TextBox 26">
            <a:extLst>
              <a:ext uri="{FF2B5EF4-FFF2-40B4-BE49-F238E27FC236}">
                <a16:creationId xmlns:a16="http://schemas.microsoft.com/office/drawing/2014/main" id="{093C174F-9138-4B18-91E5-52EBF24B6EC0}"/>
              </a:ext>
            </a:extLst>
          </p:cNvPr>
          <p:cNvSpPr txBox="1"/>
          <p:nvPr/>
        </p:nvSpPr>
        <p:spPr>
          <a:xfrm>
            <a:off x="4911918" y="5385031"/>
            <a:ext cx="2015065" cy="938719"/>
          </a:xfrm>
          <a:prstGeom prst="rect">
            <a:avLst/>
          </a:prstGeom>
          <a:noFill/>
        </p:spPr>
        <p:txBody>
          <a:bodyPr wrap="square" rtlCol="0">
            <a:spAutoFit/>
          </a:bodyPr>
          <a:lstStyle/>
          <a:p>
            <a:pPr algn="ctr"/>
            <a:r>
              <a:rPr lang="en-GB" sz="1100"/>
              <a:t>Enabling quantum technologies, nano technology research, advanced materials &amp; nano device development</a:t>
            </a:r>
          </a:p>
        </p:txBody>
      </p:sp>
      <p:sp>
        <p:nvSpPr>
          <p:cNvPr id="28" name="Text Placeholder 3">
            <a:extLst>
              <a:ext uri="{FF2B5EF4-FFF2-40B4-BE49-F238E27FC236}">
                <a16:creationId xmlns:a16="http://schemas.microsoft.com/office/drawing/2014/main" id="{1A1306EC-268F-4108-ABA3-6C81BE9B8264}"/>
              </a:ext>
            </a:extLst>
          </p:cNvPr>
          <p:cNvSpPr txBox="1">
            <a:spLocks/>
          </p:cNvSpPr>
          <p:nvPr/>
        </p:nvSpPr>
        <p:spPr>
          <a:xfrm>
            <a:off x="1298843" y="2304608"/>
            <a:ext cx="1689721" cy="797721"/>
          </a:xfrm>
          <a:prstGeom prst="rect">
            <a:avLst/>
          </a:prstGeom>
        </p:spPr>
        <p:txBody>
          <a:bodyPr>
            <a:noAutofit/>
          </a:bodyPr>
          <a:lst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Oxford Raleway" pitchFamily="2" charset="0"/>
              </a:rPr>
              <a:t>Products and solutions that enable the fabrication and characterisation of devices down to the atomic scale.</a:t>
            </a:r>
          </a:p>
        </p:txBody>
      </p:sp>
      <p:sp>
        <p:nvSpPr>
          <p:cNvPr id="29" name="Text Placeholder 6">
            <a:extLst>
              <a:ext uri="{FF2B5EF4-FFF2-40B4-BE49-F238E27FC236}">
                <a16:creationId xmlns:a16="http://schemas.microsoft.com/office/drawing/2014/main" id="{B8DAA5A8-C937-4AAD-88F6-B372D6FB5309}"/>
              </a:ext>
            </a:extLst>
          </p:cNvPr>
          <p:cNvSpPr txBox="1">
            <a:spLocks/>
          </p:cNvSpPr>
          <p:nvPr/>
        </p:nvSpPr>
        <p:spPr>
          <a:xfrm>
            <a:off x="1319543" y="4616397"/>
            <a:ext cx="1712413" cy="821150"/>
          </a:xfrm>
          <a:prstGeom prst="rect">
            <a:avLst/>
          </a:prstGeom>
        </p:spPr>
        <p:txBody>
          <a:bodyPr>
            <a:noAutofit/>
          </a:bodyPr>
          <a:lst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Oxford Raleway" pitchFamily="2" charset="0"/>
              </a:rPr>
              <a:t>Provides advanced solutions that create unique environments and enable imaging and analytical measurements down to molecular and atomic levels.</a:t>
            </a:r>
            <a:endParaRPr lang="en-GB" sz="1200" dirty="0">
              <a:solidFill>
                <a:schemeClr val="accent2"/>
              </a:solidFill>
              <a:latin typeface="Oxford Raleway" pitchFamily="2" charset="0"/>
            </a:endParaRPr>
          </a:p>
        </p:txBody>
      </p:sp>
      <p:cxnSp>
        <p:nvCxnSpPr>
          <p:cNvPr id="30" name="Straight Connector 29">
            <a:extLst>
              <a:ext uri="{FF2B5EF4-FFF2-40B4-BE49-F238E27FC236}">
                <a16:creationId xmlns:a16="http://schemas.microsoft.com/office/drawing/2014/main" id="{081F5AA4-1C03-4064-8E19-B75D8D83A904}"/>
              </a:ext>
            </a:extLst>
          </p:cNvPr>
          <p:cNvCxnSpPr>
            <a:cxnSpLocks/>
          </p:cNvCxnSpPr>
          <p:nvPr/>
        </p:nvCxnSpPr>
        <p:spPr>
          <a:xfrm>
            <a:off x="3159475" y="1788005"/>
            <a:ext cx="0" cy="202580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72155D-1A1B-4CE1-BC78-773ABB38A2AE}"/>
              </a:ext>
            </a:extLst>
          </p:cNvPr>
          <p:cNvCxnSpPr>
            <a:cxnSpLocks/>
          </p:cNvCxnSpPr>
          <p:nvPr/>
        </p:nvCxnSpPr>
        <p:spPr>
          <a:xfrm>
            <a:off x="3159475" y="4025782"/>
            <a:ext cx="0" cy="202580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BDF35C5-A25B-4DC7-A0E9-F9E45800B217}"/>
              </a:ext>
            </a:extLst>
          </p:cNvPr>
          <p:cNvGrpSpPr/>
          <p:nvPr/>
        </p:nvGrpSpPr>
        <p:grpSpPr>
          <a:xfrm>
            <a:off x="6750623" y="4062339"/>
            <a:ext cx="1828800" cy="2127783"/>
            <a:chOff x="9988944" y="4025782"/>
            <a:chExt cx="1828800" cy="2127783"/>
          </a:xfrm>
        </p:grpSpPr>
        <p:grpSp>
          <p:nvGrpSpPr>
            <p:cNvPr id="33" name="Group 32">
              <a:extLst>
                <a:ext uri="{FF2B5EF4-FFF2-40B4-BE49-F238E27FC236}">
                  <a16:creationId xmlns:a16="http://schemas.microsoft.com/office/drawing/2014/main" id="{E9DDA46A-0CB3-466E-BC73-D92D1A9E4AD3}"/>
                </a:ext>
              </a:extLst>
            </p:cNvPr>
            <p:cNvGrpSpPr/>
            <p:nvPr/>
          </p:nvGrpSpPr>
          <p:grpSpPr>
            <a:xfrm>
              <a:off x="10079697" y="4025782"/>
              <a:ext cx="1624149" cy="1350287"/>
              <a:chOff x="6184685" y="4953264"/>
              <a:chExt cx="1624149" cy="1350287"/>
            </a:xfrm>
          </p:grpSpPr>
          <p:pic>
            <p:nvPicPr>
              <p:cNvPr id="35" name="Picture 10" descr="https://www.oxinst.com/assets/uploads/businesses/XT.jpg">
                <a:extLst>
                  <a:ext uri="{FF2B5EF4-FFF2-40B4-BE49-F238E27FC236}">
                    <a16:creationId xmlns:a16="http://schemas.microsoft.com/office/drawing/2014/main" id="{9530B3D9-0D19-4B44-A55F-EF0D93CB0A55}"/>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84685" y="4953264"/>
                <a:ext cx="1624149" cy="135028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3739A37F-DF25-4117-B8B2-42B6DB4AF733}"/>
                  </a:ext>
                </a:extLst>
              </p:cNvPr>
              <p:cNvSpPr/>
              <p:nvPr/>
            </p:nvSpPr>
            <p:spPr bwMode="auto">
              <a:xfrm rot="5400000">
                <a:off x="6816949" y="4321379"/>
                <a:ext cx="360000" cy="162377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X-RAY TECHNOLOGY</a:t>
                </a:r>
              </a:p>
            </p:txBody>
          </p:sp>
        </p:grpSp>
        <p:sp>
          <p:nvSpPr>
            <p:cNvPr id="34" name="TextBox 33">
              <a:extLst>
                <a:ext uri="{FF2B5EF4-FFF2-40B4-BE49-F238E27FC236}">
                  <a16:creationId xmlns:a16="http://schemas.microsoft.com/office/drawing/2014/main" id="{5090A7E7-B91D-4753-B093-B8C1908B549C}"/>
                </a:ext>
              </a:extLst>
            </p:cNvPr>
            <p:cNvSpPr txBox="1"/>
            <p:nvPr/>
          </p:nvSpPr>
          <p:spPr>
            <a:xfrm>
              <a:off x="9988944" y="5384124"/>
              <a:ext cx="1828800" cy="769441"/>
            </a:xfrm>
            <a:prstGeom prst="rect">
              <a:avLst/>
            </a:prstGeom>
            <a:noFill/>
          </p:spPr>
          <p:txBody>
            <a:bodyPr wrap="square" rtlCol="0">
              <a:spAutoFit/>
            </a:bodyPr>
            <a:lstStyle/>
            <a:p>
              <a:pPr algn="ctr"/>
              <a:r>
                <a:rPr lang="en-GB" sz="1100"/>
                <a:t>Leading manufacturer of x-ray tubes, power supplies &amp; integrated</a:t>
              </a:r>
              <a:br>
                <a:rPr lang="en-GB" sz="1100"/>
              </a:br>
              <a:r>
                <a:rPr lang="en-GB" sz="1100"/>
                <a:t>x-ray sources</a:t>
              </a:r>
            </a:p>
          </p:txBody>
        </p:sp>
      </p:grpSp>
      <p:grpSp>
        <p:nvGrpSpPr>
          <p:cNvPr id="37" name="Group 36">
            <a:extLst>
              <a:ext uri="{FF2B5EF4-FFF2-40B4-BE49-F238E27FC236}">
                <a16:creationId xmlns:a16="http://schemas.microsoft.com/office/drawing/2014/main" id="{B41BECA2-7FED-440F-B11F-0FFB027ED69A}"/>
              </a:ext>
            </a:extLst>
          </p:cNvPr>
          <p:cNvGrpSpPr/>
          <p:nvPr/>
        </p:nvGrpSpPr>
        <p:grpSpPr>
          <a:xfrm>
            <a:off x="3254111" y="1708947"/>
            <a:ext cx="1828800" cy="2106581"/>
            <a:chOff x="7887042" y="1707224"/>
            <a:chExt cx="1828800" cy="2106581"/>
          </a:xfrm>
        </p:grpSpPr>
        <p:grpSp>
          <p:nvGrpSpPr>
            <p:cNvPr id="38" name="Group 37">
              <a:extLst>
                <a:ext uri="{FF2B5EF4-FFF2-40B4-BE49-F238E27FC236}">
                  <a16:creationId xmlns:a16="http://schemas.microsoft.com/office/drawing/2014/main" id="{FFBE8EBD-2F34-4E57-B76B-A81D960817C1}"/>
                </a:ext>
              </a:extLst>
            </p:cNvPr>
            <p:cNvGrpSpPr/>
            <p:nvPr/>
          </p:nvGrpSpPr>
          <p:grpSpPr>
            <a:xfrm>
              <a:off x="7989225" y="1707224"/>
              <a:ext cx="1628973" cy="1355513"/>
              <a:chOff x="8601501" y="1981290"/>
              <a:chExt cx="2166415" cy="1355513"/>
            </a:xfrm>
          </p:grpSpPr>
          <p:pic>
            <p:nvPicPr>
              <p:cNvPr id="40" name="Picture 8" descr="https://www.oxinst.com/assets/uploads/businesses/Plasma.PNG">
                <a:extLst>
                  <a:ext uri="{FF2B5EF4-FFF2-40B4-BE49-F238E27FC236}">
                    <a16:creationId xmlns:a16="http://schemas.microsoft.com/office/drawing/2014/main" id="{7C505191-85D7-4047-A652-696B4CB4A023}"/>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601501" y="1981290"/>
                <a:ext cx="2166415" cy="135551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F1AA441A-77E7-4565-982B-A1F7BFA740D9}"/>
                  </a:ext>
                </a:extLst>
              </p:cNvPr>
              <p:cNvSpPr/>
              <p:nvPr/>
            </p:nvSpPr>
            <p:spPr bwMode="auto">
              <a:xfrm rot="5400000">
                <a:off x="9501882" y="1081290"/>
                <a:ext cx="360000" cy="2160001"/>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PLASMA TECHNOLOGY</a:t>
                </a:r>
              </a:p>
            </p:txBody>
          </p:sp>
        </p:grpSp>
        <p:sp>
          <p:nvSpPr>
            <p:cNvPr id="39" name="TextBox 38">
              <a:extLst>
                <a:ext uri="{FF2B5EF4-FFF2-40B4-BE49-F238E27FC236}">
                  <a16:creationId xmlns:a16="http://schemas.microsoft.com/office/drawing/2014/main" id="{326E082B-61E6-4323-8C06-348C18349E8F}"/>
                </a:ext>
              </a:extLst>
            </p:cNvPr>
            <p:cNvSpPr txBox="1"/>
            <p:nvPr/>
          </p:nvSpPr>
          <p:spPr>
            <a:xfrm>
              <a:off x="7887042" y="3044364"/>
              <a:ext cx="1828800" cy="769441"/>
            </a:xfrm>
            <a:prstGeom prst="rect">
              <a:avLst/>
            </a:prstGeom>
            <a:noFill/>
          </p:spPr>
          <p:txBody>
            <a:bodyPr wrap="square" rtlCol="0">
              <a:spAutoFit/>
            </a:bodyPr>
            <a:lstStyle/>
            <a:p>
              <a:pPr algn="ctr"/>
              <a:r>
                <a:rPr lang="en-GB" sz="1100"/>
                <a:t>Leading provider of etch and deposition processing solutions and recipes</a:t>
              </a:r>
            </a:p>
          </p:txBody>
        </p:sp>
      </p:grpSp>
      <p:grpSp>
        <p:nvGrpSpPr>
          <p:cNvPr id="42" name="Group 41">
            <a:extLst>
              <a:ext uri="{FF2B5EF4-FFF2-40B4-BE49-F238E27FC236}">
                <a16:creationId xmlns:a16="http://schemas.microsoft.com/office/drawing/2014/main" id="{64F483E1-F55F-4D0A-B228-E74F9A72D632}"/>
              </a:ext>
            </a:extLst>
          </p:cNvPr>
          <p:cNvGrpSpPr/>
          <p:nvPr/>
        </p:nvGrpSpPr>
        <p:grpSpPr>
          <a:xfrm>
            <a:off x="6735452" y="1697414"/>
            <a:ext cx="1828800" cy="2106581"/>
            <a:chOff x="5797250" y="1707224"/>
            <a:chExt cx="1828800" cy="2106581"/>
          </a:xfrm>
        </p:grpSpPr>
        <p:grpSp>
          <p:nvGrpSpPr>
            <p:cNvPr id="43" name="Group 42">
              <a:extLst>
                <a:ext uri="{FF2B5EF4-FFF2-40B4-BE49-F238E27FC236}">
                  <a16:creationId xmlns:a16="http://schemas.microsoft.com/office/drawing/2014/main" id="{E3E0FC1E-C45A-4760-A806-4AF860057A3E}"/>
                </a:ext>
              </a:extLst>
            </p:cNvPr>
            <p:cNvGrpSpPr/>
            <p:nvPr/>
          </p:nvGrpSpPr>
          <p:grpSpPr>
            <a:xfrm>
              <a:off x="5903575" y="1707224"/>
              <a:ext cx="1624151" cy="1362778"/>
              <a:chOff x="3768245" y="1981290"/>
              <a:chExt cx="2160002" cy="1362778"/>
            </a:xfrm>
          </p:grpSpPr>
          <p:pic>
            <p:nvPicPr>
              <p:cNvPr id="45" name="Picture 44">
                <a:extLst>
                  <a:ext uri="{FF2B5EF4-FFF2-40B4-BE49-F238E27FC236}">
                    <a16:creationId xmlns:a16="http://schemas.microsoft.com/office/drawing/2014/main" id="{3BD2152B-F7F0-4392-90BD-78B217B478D8}"/>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l="-85" t="-15218"/>
              <a:stretch/>
            </p:blipFill>
            <p:spPr>
              <a:xfrm>
                <a:off x="3768245" y="1981290"/>
                <a:ext cx="2159999" cy="1362778"/>
              </a:xfrm>
              <a:prstGeom prst="rect">
                <a:avLst/>
              </a:prstGeom>
            </p:spPr>
          </p:pic>
          <p:sp>
            <p:nvSpPr>
              <p:cNvPr id="46" name="Rectangle 45">
                <a:extLst>
                  <a:ext uri="{FF2B5EF4-FFF2-40B4-BE49-F238E27FC236}">
                    <a16:creationId xmlns:a16="http://schemas.microsoft.com/office/drawing/2014/main" id="{2104C71D-D4AA-4132-9BAC-DEE196F48E80}"/>
                  </a:ext>
                </a:extLst>
              </p:cNvPr>
              <p:cNvSpPr/>
              <p:nvPr/>
            </p:nvSpPr>
            <p:spPr bwMode="auto">
              <a:xfrm rot="5400000">
                <a:off x="4668247" y="1081290"/>
                <a:ext cx="360000" cy="2160000"/>
              </a:xfrm>
              <a:prstGeom prst="rect">
                <a:avLst/>
              </a:prstGeom>
              <a:solidFill>
                <a:schemeClr val="accent2"/>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100">
                    <a:ln>
                      <a:solidFill>
                        <a:srgbClr val="FFFFFF"/>
                      </a:solidFill>
                    </a:ln>
                    <a:solidFill>
                      <a:srgbClr val="FFFFFF"/>
                    </a:solidFill>
                    <a:latin typeface="Oxford Raleway" pitchFamily="2" charset="0"/>
                    <a:ea typeface="Arial Unicode MS"/>
                  </a:rPr>
                  <a:t>NANOANALYSIS</a:t>
                </a:r>
              </a:p>
            </p:txBody>
          </p:sp>
        </p:grpSp>
        <p:sp>
          <p:nvSpPr>
            <p:cNvPr id="44" name="TextBox 43">
              <a:extLst>
                <a:ext uri="{FF2B5EF4-FFF2-40B4-BE49-F238E27FC236}">
                  <a16:creationId xmlns:a16="http://schemas.microsoft.com/office/drawing/2014/main" id="{838B7831-802C-4F59-84D4-DD7EC376A74F}"/>
                </a:ext>
              </a:extLst>
            </p:cNvPr>
            <p:cNvSpPr txBox="1"/>
            <p:nvPr/>
          </p:nvSpPr>
          <p:spPr>
            <a:xfrm>
              <a:off x="5797250" y="3044364"/>
              <a:ext cx="1828800" cy="769441"/>
            </a:xfrm>
            <a:prstGeom prst="rect">
              <a:avLst/>
            </a:prstGeom>
            <a:noFill/>
          </p:spPr>
          <p:txBody>
            <a:bodyPr wrap="square" rtlCol="0">
              <a:spAutoFit/>
            </a:bodyPr>
            <a:lstStyle/>
            <a:p>
              <a:pPr algn="ctr"/>
              <a:r>
                <a:rPr lang="en-GB" sz="1100" dirty="0"/>
                <a:t>Leaders in sample characterisation and manipulation in electron microscopes </a:t>
              </a:r>
            </a:p>
          </p:txBody>
        </p:sp>
      </p:grpSp>
      <p:grpSp>
        <p:nvGrpSpPr>
          <p:cNvPr id="47" name="Group 46">
            <a:extLst>
              <a:ext uri="{FF2B5EF4-FFF2-40B4-BE49-F238E27FC236}">
                <a16:creationId xmlns:a16="http://schemas.microsoft.com/office/drawing/2014/main" id="{69F8383B-8BAE-474C-AB8D-ED73063FF418}"/>
              </a:ext>
            </a:extLst>
          </p:cNvPr>
          <p:cNvGrpSpPr/>
          <p:nvPr/>
        </p:nvGrpSpPr>
        <p:grpSpPr>
          <a:xfrm>
            <a:off x="8503712" y="1698054"/>
            <a:ext cx="1828800" cy="1937304"/>
            <a:chOff x="3729441" y="1707224"/>
            <a:chExt cx="1828800" cy="1937304"/>
          </a:xfrm>
        </p:grpSpPr>
        <p:grpSp>
          <p:nvGrpSpPr>
            <p:cNvPr id="48" name="Group 47">
              <a:extLst>
                <a:ext uri="{FF2B5EF4-FFF2-40B4-BE49-F238E27FC236}">
                  <a16:creationId xmlns:a16="http://schemas.microsoft.com/office/drawing/2014/main" id="{6776BC97-F83F-4EA5-A8F8-6CB6CC7F08CB}"/>
                </a:ext>
              </a:extLst>
            </p:cNvPr>
            <p:cNvGrpSpPr/>
            <p:nvPr/>
          </p:nvGrpSpPr>
          <p:grpSpPr>
            <a:xfrm>
              <a:off x="3817929" y="1707224"/>
              <a:ext cx="1624434" cy="1359209"/>
              <a:chOff x="6184685" y="1981290"/>
              <a:chExt cx="2160379" cy="1359209"/>
            </a:xfrm>
          </p:grpSpPr>
          <p:pic>
            <p:nvPicPr>
              <p:cNvPr id="50" name="Picture 4" descr="https://www.oxinst.com/assets/uploads/businesses/Asylum.jpg">
                <a:extLst>
                  <a:ext uri="{FF2B5EF4-FFF2-40B4-BE49-F238E27FC236}">
                    <a16:creationId xmlns:a16="http://schemas.microsoft.com/office/drawing/2014/main" id="{05B8EDAB-3121-4A1B-B9CA-8A5051A850AA}"/>
                  </a:ext>
                </a:extLst>
              </p:cNvPr>
              <p:cNvPicPr>
                <a:picLocks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6184685" y="1981290"/>
                <a:ext cx="2160379" cy="1359209"/>
              </a:xfrm>
              <a:prstGeom prst="rect">
                <a:avLst/>
              </a:prstGeom>
              <a:solidFill>
                <a:srgbClr val="1C2674"/>
              </a:solidFill>
            </p:spPr>
          </p:pic>
          <p:sp>
            <p:nvSpPr>
              <p:cNvPr id="51" name="Rectangle 50">
                <a:extLst>
                  <a:ext uri="{FF2B5EF4-FFF2-40B4-BE49-F238E27FC236}">
                    <a16:creationId xmlns:a16="http://schemas.microsoft.com/office/drawing/2014/main" id="{5017B814-F739-429A-AA93-55BBDAE44963}"/>
                  </a:ext>
                </a:extLst>
              </p:cNvPr>
              <p:cNvSpPr/>
              <p:nvPr/>
            </p:nvSpPr>
            <p:spPr bwMode="auto">
              <a:xfrm rot="5400000">
                <a:off x="7085064" y="1081290"/>
                <a:ext cx="360000" cy="216000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100">
                    <a:ln>
                      <a:solidFill>
                        <a:srgbClr val="FFFFFF"/>
                      </a:solidFill>
                    </a:ln>
                    <a:solidFill>
                      <a:srgbClr val="FFFFFF"/>
                    </a:solidFill>
                    <a:latin typeface="Oxford Raleway" pitchFamily="2" charset="0"/>
                    <a:ea typeface="Arial Unicode MS"/>
                  </a:rPr>
                  <a:t>ASYLUM</a:t>
                </a:r>
              </a:p>
            </p:txBody>
          </p:sp>
        </p:grpSp>
        <p:sp>
          <p:nvSpPr>
            <p:cNvPr id="49" name="TextBox 48">
              <a:extLst>
                <a:ext uri="{FF2B5EF4-FFF2-40B4-BE49-F238E27FC236}">
                  <a16:creationId xmlns:a16="http://schemas.microsoft.com/office/drawing/2014/main" id="{C40ADFD4-3315-43CE-BC57-891A0131721E}"/>
                </a:ext>
              </a:extLst>
            </p:cNvPr>
            <p:cNvSpPr txBox="1"/>
            <p:nvPr/>
          </p:nvSpPr>
          <p:spPr>
            <a:xfrm>
              <a:off x="3729441" y="3044364"/>
              <a:ext cx="1828800" cy="600164"/>
            </a:xfrm>
            <a:prstGeom prst="rect">
              <a:avLst/>
            </a:prstGeom>
            <a:noFill/>
          </p:spPr>
          <p:txBody>
            <a:bodyPr wrap="square" rtlCol="0">
              <a:spAutoFit/>
            </a:bodyPr>
            <a:lstStyle/>
            <a:p>
              <a:pPr algn="ctr"/>
              <a:r>
                <a:rPr lang="en-GB" sz="1100" dirty="0"/>
                <a:t>Leader in development &amp; manufacture of Atomic Force Microscopy (AFMs)</a:t>
              </a:r>
            </a:p>
          </p:txBody>
        </p:sp>
      </p:grpSp>
      <p:grpSp>
        <p:nvGrpSpPr>
          <p:cNvPr id="52" name="Group 51">
            <a:extLst>
              <a:ext uri="{FF2B5EF4-FFF2-40B4-BE49-F238E27FC236}">
                <a16:creationId xmlns:a16="http://schemas.microsoft.com/office/drawing/2014/main" id="{ADE60661-2379-4568-8B3D-DB5483B7D36A}"/>
              </a:ext>
            </a:extLst>
          </p:cNvPr>
          <p:cNvGrpSpPr/>
          <p:nvPr/>
        </p:nvGrpSpPr>
        <p:grpSpPr>
          <a:xfrm>
            <a:off x="10216634" y="1698055"/>
            <a:ext cx="1797925" cy="1768026"/>
            <a:chOff x="3729441" y="1707225"/>
            <a:chExt cx="1828800" cy="1768026"/>
          </a:xfrm>
        </p:grpSpPr>
        <p:sp>
          <p:nvSpPr>
            <p:cNvPr id="53" name="Rectangle 52">
              <a:extLst>
                <a:ext uri="{FF2B5EF4-FFF2-40B4-BE49-F238E27FC236}">
                  <a16:creationId xmlns:a16="http://schemas.microsoft.com/office/drawing/2014/main" id="{9212D076-B117-4C8A-8A4D-B50942D6B7B0}"/>
                </a:ext>
              </a:extLst>
            </p:cNvPr>
            <p:cNvSpPr/>
            <p:nvPr/>
          </p:nvSpPr>
          <p:spPr bwMode="auto">
            <a:xfrm rot="5400000">
              <a:off x="4450288" y="1075150"/>
              <a:ext cx="360000" cy="1624149"/>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100">
                  <a:ln>
                    <a:solidFill>
                      <a:srgbClr val="FFFFFF"/>
                    </a:solidFill>
                  </a:ln>
                  <a:solidFill>
                    <a:srgbClr val="FFFFFF"/>
                  </a:solidFill>
                  <a:latin typeface="Oxford Raleway" pitchFamily="2" charset="0"/>
                  <a:ea typeface="Arial Unicode MS"/>
                </a:rPr>
                <a:t>WITEC</a:t>
              </a:r>
            </a:p>
          </p:txBody>
        </p:sp>
        <p:sp>
          <p:nvSpPr>
            <p:cNvPr id="54" name="TextBox 53">
              <a:extLst>
                <a:ext uri="{FF2B5EF4-FFF2-40B4-BE49-F238E27FC236}">
                  <a16:creationId xmlns:a16="http://schemas.microsoft.com/office/drawing/2014/main" id="{C2D798DC-8853-4954-9D17-7A9D46919BC5}"/>
                </a:ext>
              </a:extLst>
            </p:cNvPr>
            <p:cNvSpPr txBox="1"/>
            <p:nvPr/>
          </p:nvSpPr>
          <p:spPr>
            <a:xfrm>
              <a:off x="3729441" y="3044364"/>
              <a:ext cx="1828800" cy="430887"/>
            </a:xfrm>
            <a:prstGeom prst="rect">
              <a:avLst/>
            </a:prstGeom>
            <a:noFill/>
          </p:spPr>
          <p:txBody>
            <a:bodyPr wrap="square" lIns="91440" tIns="45720" rIns="91440" bIns="45720" rtlCol="0" anchor="t">
              <a:spAutoFit/>
            </a:bodyPr>
            <a:lstStyle/>
            <a:p>
              <a:pPr algn="ctr"/>
              <a:r>
                <a:rPr lang="en-GB" sz="1100" dirty="0"/>
                <a:t>Leading provider in Raman spectroscopy and imaging</a:t>
              </a:r>
            </a:p>
          </p:txBody>
        </p:sp>
      </p:grpSp>
      <p:pic>
        <p:nvPicPr>
          <p:cNvPr id="55" name="Picture 54">
            <a:extLst>
              <a:ext uri="{FF2B5EF4-FFF2-40B4-BE49-F238E27FC236}">
                <a16:creationId xmlns:a16="http://schemas.microsoft.com/office/drawing/2014/main" id="{059CCFD0-931F-413D-806F-8380738B8FA0}"/>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315399" y="2057413"/>
            <a:ext cx="1584625" cy="988673"/>
          </a:xfrm>
          <a:prstGeom prst="rect">
            <a:avLst/>
          </a:prstGeom>
        </p:spPr>
      </p:pic>
    </p:spTree>
    <p:extLst>
      <p:ext uri="{BB962C8B-B14F-4D97-AF65-F5344CB8AC3E}">
        <p14:creationId xmlns:p14="http://schemas.microsoft.com/office/powerpoint/2010/main" val="23508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319368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ny Valu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rgbClr val="1C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2" name="Rectangle 11">
            <a:extLst>
              <a:ext uri="{FF2B5EF4-FFF2-40B4-BE49-F238E27FC236}">
                <a16:creationId xmlns:a16="http://schemas.microsoft.com/office/drawing/2014/main" id="{431D0AF6-7639-41FB-A425-FBD74F629C96}"/>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0" name="Picture 9" descr="A picture containing drawing&#10;&#10;Description automatically generated">
            <a:extLst>
              <a:ext uri="{FF2B5EF4-FFF2-40B4-BE49-F238E27FC236}">
                <a16:creationId xmlns:a16="http://schemas.microsoft.com/office/drawing/2014/main" id="{09BA70E0-6D6F-4FCC-9348-6360EE1BB5FE}"/>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2787242206"/>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5C929ED-DD58-4739-A422-B095EB5E6D83}"/>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4" name="Subtitle 2">
            <a:extLst>
              <a:ext uri="{FF2B5EF4-FFF2-40B4-BE49-F238E27FC236}">
                <a16:creationId xmlns:a16="http://schemas.microsoft.com/office/drawing/2014/main" id="{5224A31A-FB66-42C4-AF87-D31ABC910FB0}"/>
              </a:ext>
            </a:extLst>
          </p:cNvPr>
          <p:cNvSpPr txBox="1">
            <a:spLocks/>
          </p:cNvSpPr>
          <p:nvPr/>
        </p:nvSpPr>
        <p:spPr>
          <a:xfrm>
            <a:off x="349137" y="3490180"/>
            <a:ext cx="11493726" cy="449564"/>
          </a:xfrm>
          <a:prstGeom prst="rect">
            <a:avLst/>
          </a:prstGeom>
        </p:spPr>
        <p:txBody>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solidFill>
                  <a:schemeClr val="accent3"/>
                </a:solidFill>
                <a:latin typeface="Oxford Raleway" pitchFamily="2" charset="0"/>
              </a:rPr>
              <a:t>inclusive  ·  innovative  ·  trusted  ·  purposeful</a:t>
            </a:r>
          </a:p>
        </p:txBody>
      </p:sp>
      <p:sp>
        <p:nvSpPr>
          <p:cNvPr id="15" name="Subtitle 2">
            <a:extLst>
              <a:ext uri="{FF2B5EF4-FFF2-40B4-BE49-F238E27FC236}">
                <a16:creationId xmlns:a16="http://schemas.microsoft.com/office/drawing/2014/main" id="{AADDBDE2-8EAC-459B-A2C5-031BA41A53C0}"/>
              </a:ext>
            </a:extLst>
          </p:cNvPr>
          <p:cNvSpPr txBox="1">
            <a:spLocks/>
          </p:cNvSpPr>
          <p:nvPr/>
        </p:nvSpPr>
        <p:spPr>
          <a:xfrm>
            <a:off x="234837" y="5912494"/>
            <a:ext cx="11493726" cy="449564"/>
          </a:xfrm>
          <a:prstGeom prst="rect">
            <a:avLst/>
          </a:prstGeom>
        </p:spPr>
        <p:txBody>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solidFill>
                  <a:schemeClr val="accent3"/>
                </a:solidFill>
                <a:latin typeface="Oxford Raleway" pitchFamily="2" charset="0"/>
              </a:rPr>
              <a:t>oxinst.com</a:t>
            </a:r>
          </a:p>
        </p:txBody>
      </p:sp>
    </p:spTree>
    <p:extLst>
      <p:ext uri="{BB962C8B-B14F-4D97-AF65-F5344CB8AC3E}">
        <p14:creationId xmlns:p14="http://schemas.microsoft.com/office/powerpoint/2010/main" val="110755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Summary">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8927A8F0-1894-416D-B284-2E836870DBC2}"/>
              </a:ext>
            </a:extLst>
          </p:cNvPr>
          <p:cNvSpPr>
            <a:spLocks noGrp="1"/>
          </p:cNvSpPr>
          <p:nvPr>
            <p:ph type="body" sz="quarter" idx="13"/>
          </p:nvPr>
        </p:nvSpPr>
        <p:spPr>
          <a:xfrm>
            <a:off x="224012" y="1283549"/>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Picture Placeholder 2">
            <a:extLst>
              <a:ext uri="{FF2B5EF4-FFF2-40B4-BE49-F238E27FC236}">
                <a16:creationId xmlns:a16="http://schemas.microsoft.com/office/drawing/2014/main" id="{4BAE4B47-1E55-4EF7-BD28-88D2E1882F60}"/>
              </a:ext>
            </a:extLst>
          </p:cNvPr>
          <p:cNvSpPr>
            <a:spLocks noGrp="1"/>
          </p:cNvSpPr>
          <p:nvPr>
            <p:ph type="pic" idx="18"/>
          </p:nvPr>
        </p:nvSpPr>
        <p:spPr>
          <a:xfrm>
            <a:off x="9898144" y="1263106"/>
            <a:ext cx="1963228" cy="4845463"/>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3" name="Title 1">
            <a:extLst>
              <a:ext uri="{FF2B5EF4-FFF2-40B4-BE49-F238E27FC236}">
                <a16:creationId xmlns:a16="http://schemas.microsoft.com/office/drawing/2014/main" id="{0EB25F2B-A03F-41CF-8852-324E37AC94BA}"/>
              </a:ext>
            </a:extLst>
          </p:cNvPr>
          <p:cNvSpPr>
            <a:spLocks noGrp="1"/>
          </p:cNvSpPr>
          <p:nvPr>
            <p:ph type="title"/>
          </p:nvPr>
        </p:nvSpPr>
        <p:spPr>
          <a:xfrm>
            <a:off x="330628" y="255373"/>
            <a:ext cx="9407261" cy="772533"/>
          </a:xfrm>
          <a:prstGeom prst="rect">
            <a:avLst/>
          </a:prstGeom>
        </p:spPr>
        <p:txBody>
          <a:bodyPr anchor="ctr" anchorCtr="0">
            <a:normAutofit/>
          </a:bodyPr>
          <a:lstStyle>
            <a:lvl1pPr>
              <a:defRPr sz="3200">
                <a:latin typeface="Oxford Raleway" pitchFamily="2" charset="0"/>
              </a:defRPr>
            </a:lvl1pPr>
          </a:lstStyle>
          <a:p>
            <a:r>
              <a:rPr lang="en-US"/>
              <a:t>Click to edit Master title style</a:t>
            </a:r>
            <a:endParaRPr lang="en-GB" dirty="0"/>
          </a:p>
        </p:txBody>
      </p:sp>
      <p:sp>
        <p:nvSpPr>
          <p:cNvPr id="14" name="Text Placeholder 13">
            <a:extLst>
              <a:ext uri="{FF2B5EF4-FFF2-40B4-BE49-F238E27FC236}">
                <a16:creationId xmlns:a16="http://schemas.microsoft.com/office/drawing/2014/main" id="{5388C28A-2B89-484A-BEC5-2631AD09B8AC}"/>
              </a:ext>
            </a:extLst>
          </p:cNvPr>
          <p:cNvSpPr>
            <a:spLocks noGrp="1"/>
          </p:cNvSpPr>
          <p:nvPr>
            <p:ph type="body" sz="quarter" idx="19"/>
          </p:nvPr>
        </p:nvSpPr>
        <p:spPr>
          <a:xfrm>
            <a:off x="224011" y="1955902"/>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5" name="Text Placeholder 13">
            <a:extLst>
              <a:ext uri="{FF2B5EF4-FFF2-40B4-BE49-F238E27FC236}">
                <a16:creationId xmlns:a16="http://schemas.microsoft.com/office/drawing/2014/main" id="{6D3DD8C1-E0EB-485D-AF17-EC11C7241B47}"/>
              </a:ext>
            </a:extLst>
          </p:cNvPr>
          <p:cNvSpPr>
            <a:spLocks noGrp="1"/>
          </p:cNvSpPr>
          <p:nvPr>
            <p:ph type="body" sz="quarter" idx="20"/>
          </p:nvPr>
        </p:nvSpPr>
        <p:spPr>
          <a:xfrm>
            <a:off x="224010" y="2628255"/>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5265C3CC-ABE9-42A3-BB17-43721491E496}"/>
              </a:ext>
            </a:extLst>
          </p:cNvPr>
          <p:cNvSpPr>
            <a:spLocks noGrp="1"/>
          </p:cNvSpPr>
          <p:nvPr>
            <p:ph type="body" sz="quarter" idx="21"/>
          </p:nvPr>
        </p:nvSpPr>
        <p:spPr>
          <a:xfrm>
            <a:off x="224009" y="3300608"/>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0D05B160-B3F2-4B19-A91C-336BAAE9E092}"/>
              </a:ext>
            </a:extLst>
          </p:cNvPr>
          <p:cNvSpPr>
            <a:spLocks noGrp="1"/>
          </p:cNvSpPr>
          <p:nvPr>
            <p:ph type="body" sz="quarter" idx="22"/>
          </p:nvPr>
        </p:nvSpPr>
        <p:spPr>
          <a:xfrm>
            <a:off x="224009" y="3972961"/>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282996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amp; Detailed List">
    <p:spTree>
      <p:nvGrpSpPr>
        <p:cNvPr id="1" name=""/>
        <p:cNvGrpSpPr/>
        <p:nvPr/>
      </p:nvGrpSpPr>
      <p:grpSpPr>
        <a:xfrm>
          <a:off x="0" y="0"/>
          <a:ext cx="0" cy="0"/>
          <a:chOff x="0" y="0"/>
          <a:chExt cx="0" cy="0"/>
        </a:xfrm>
      </p:grpSpPr>
      <p:sp>
        <p:nvSpPr>
          <p:cNvPr id="35" name="Text Placeholder 13">
            <a:extLst>
              <a:ext uri="{FF2B5EF4-FFF2-40B4-BE49-F238E27FC236}">
                <a16:creationId xmlns:a16="http://schemas.microsoft.com/office/drawing/2014/main" id="{1E461203-1B79-429B-9CF7-AAF3C6A66B77}"/>
              </a:ext>
            </a:extLst>
          </p:cNvPr>
          <p:cNvSpPr>
            <a:spLocks noGrp="1"/>
          </p:cNvSpPr>
          <p:nvPr>
            <p:ph type="body" sz="quarter" idx="14"/>
          </p:nvPr>
        </p:nvSpPr>
        <p:spPr>
          <a:xfrm>
            <a:off x="228671" y="1915127"/>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6" name="Content Placeholder 9">
            <a:extLst>
              <a:ext uri="{FF2B5EF4-FFF2-40B4-BE49-F238E27FC236}">
                <a16:creationId xmlns:a16="http://schemas.microsoft.com/office/drawing/2014/main" id="{D66B20B4-618C-4FC5-9D03-2ABC9FD7202A}"/>
              </a:ext>
            </a:extLst>
          </p:cNvPr>
          <p:cNvSpPr>
            <a:spLocks noGrp="1"/>
          </p:cNvSpPr>
          <p:nvPr>
            <p:ph sz="quarter" idx="10" hasCustomPrompt="1"/>
          </p:nvPr>
        </p:nvSpPr>
        <p:spPr>
          <a:xfrm>
            <a:off x="330628" y="1120750"/>
            <a:ext cx="11530744"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42" name="Picture Placeholder 2">
            <a:extLst>
              <a:ext uri="{FF2B5EF4-FFF2-40B4-BE49-F238E27FC236}">
                <a16:creationId xmlns:a16="http://schemas.microsoft.com/office/drawing/2014/main" id="{CD89A2A5-0426-45FF-BE61-26E6E8723276}"/>
              </a:ext>
            </a:extLst>
          </p:cNvPr>
          <p:cNvSpPr>
            <a:spLocks noGrp="1"/>
          </p:cNvSpPr>
          <p:nvPr>
            <p:ph type="pic" idx="20"/>
          </p:nvPr>
        </p:nvSpPr>
        <p:spPr>
          <a:xfrm>
            <a:off x="8341052" y="1915128"/>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3" name="Picture Placeholder 2">
            <a:extLst>
              <a:ext uri="{FF2B5EF4-FFF2-40B4-BE49-F238E27FC236}">
                <a16:creationId xmlns:a16="http://schemas.microsoft.com/office/drawing/2014/main" id="{9079CBF1-1D5A-4FF3-9DD3-B56818A284F4}"/>
              </a:ext>
            </a:extLst>
          </p:cNvPr>
          <p:cNvSpPr>
            <a:spLocks noGrp="1"/>
          </p:cNvSpPr>
          <p:nvPr>
            <p:ph type="pic" idx="21"/>
          </p:nvPr>
        </p:nvSpPr>
        <p:spPr>
          <a:xfrm>
            <a:off x="8341052" y="3527215"/>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5" name="Title 1">
            <a:extLst>
              <a:ext uri="{FF2B5EF4-FFF2-40B4-BE49-F238E27FC236}">
                <a16:creationId xmlns:a16="http://schemas.microsoft.com/office/drawing/2014/main" id="{5FCBE03F-B78E-4428-96C8-C9F796EAC69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3" name="Text Placeholder 13">
            <a:extLst>
              <a:ext uri="{FF2B5EF4-FFF2-40B4-BE49-F238E27FC236}">
                <a16:creationId xmlns:a16="http://schemas.microsoft.com/office/drawing/2014/main" id="{05CF2CE8-F918-40AE-9F79-410CCABCDB9C}"/>
              </a:ext>
            </a:extLst>
          </p:cNvPr>
          <p:cNvSpPr>
            <a:spLocks noGrp="1"/>
          </p:cNvSpPr>
          <p:nvPr>
            <p:ph type="body" sz="quarter" idx="22"/>
          </p:nvPr>
        </p:nvSpPr>
        <p:spPr>
          <a:xfrm>
            <a:off x="228671" y="244047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47C4981A-D1DD-405D-B157-91056CB91808}"/>
              </a:ext>
            </a:extLst>
          </p:cNvPr>
          <p:cNvSpPr>
            <a:spLocks noGrp="1"/>
          </p:cNvSpPr>
          <p:nvPr>
            <p:ph type="body" sz="quarter" idx="23"/>
          </p:nvPr>
        </p:nvSpPr>
        <p:spPr>
          <a:xfrm>
            <a:off x="228671" y="2965831"/>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C068E6E9-0F80-4C46-B33B-D3FF4E6CC477}"/>
              </a:ext>
            </a:extLst>
          </p:cNvPr>
          <p:cNvSpPr>
            <a:spLocks noGrp="1"/>
          </p:cNvSpPr>
          <p:nvPr>
            <p:ph type="body" sz="quarter" idx="24"/>
          </p:nvPr>
        </p:nvSpPr>
        <p:spPr>
          <a:xfrm>
            <a:off x="228671" y="3491183"/>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7727E0D6-F144-4B3D-A40B-FD2597D709B1}"/>
              </a:ext>
            </a:extLst>
          </p:cNvPr>
          <p:cNvSpPr>
            <a:spLocks noGrp="1"/>
          </p:cNvSpPr>
          <p:nvPr>
            <p:ph type="body" sz="quarter" idx="25"/>
          </p:nvPr>
        </p:nvSpPr>
        <p:spPr>
          <a:xfrm>
            <a:off x="228671" y="4016535"/>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8" name="Text Placeholder 13">
            <a:extLst>
              <a:ext uri="{FF2B5EF4-FFF2-40B4-BE49-F238E27FC236}">
                <a16:creationId xmlns:a16="http://schemas.microsoft.com/office/drawing/2014/main" id="{4AEA0202-47FD-46F1-B0D6-0431017B7050}"/>
              </a:ext>
            </a:extLst>
          </p:cNvPr>
          <p:cNvSpPr>
            <a:spLocks noGrp="1"/>
          </p:cNvSpPr>
          <p:nvPr>
            <p:ph type="body" sz="quarter" idx="26"/>
          </p:nvPr>
        </p:nvSpPr>
        <p:spPr>
          <a:xfrm>
            <a:off x="228671" y="454188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3498414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204176"/>
          </a:xfrm>
          <a:prstGeom prst="rect">
            <a:avLst/>
          </a:prstGeom>
        </p:spPr>
        <p:txBody>
          <a:bodyPr/>
          <a:lstStyle>
            <a:lvl1pPr marL="457200" indent="-457200">
              <a:buClr>
                <a:schemeClr val="accent1"/>
              </a:buClr>
              <a:buFont typeface="+mj-lt"/>
              <a:buAutoNum type="arabicPeriod"/>
              <a:defRPr>
                <a:latin typeface="Oxford Raleway" pitchFamily="2" charset="0"/>
              </a:defRPr>
            </a:lvl1pPr>
            <a:lvl2pPr marL="914400" indent="-457200">
              <a:buClr>
                <a:srgbClr val="1C2674"/>
              </a:buClr>
              <a:buFont typeface="+mj-lt"/>
              <a:buAutoNum type="arabicPeriod"/>
              <a:defRPr>
                <a:solidFill>
                  <a:schemeClr val="accent2"/>
                </a:solidFill>
                <a:latin typeface="Oxford Raleway" pitchFamily="2" charset="0"/>
              </a:defRPr>
            </a:lvl2pPr>
            <a:lvl3pPr marL="1257300" indent="-342900">
              <a:buClr>
                <a:srgbClr val="B5B9D3"/>
              </a:buClr>
              <a:buFont typeface="+mj-lt"/>
              <a:buAutoNum type="arabicPeriod"/>
              <a:defRPr>
                <a:solidFill>
                  <a:schemeClr val="bg2"/>
                </a:solidFill>
                <a:latin typeface="Oxford Raleway" pitchFamily="2" charset="0"/>
              </a:defRPr>
            </a:lvl3pPr>
            <a:lvl4pPr marL="1714500" indent="-342900">
              <a:buClr>
                <a:schemeClr val="bg1">
                  <a:lumMod val="50000"/>
                </a:schemeClr>
              </a:buClr>
              <a:buFont typeface="+mj-lt"/>
              <a:buAutoNum type="arabicPeriod"/>
              <a:defRPr>
                <a:solidFill>
                  <a:schemeClr val="bg2"/>
                </a:solidFill>
                <a:latin typeface="Oxford Raleway" pitchFamily="2" charset="0"/>
              </a:defRPr>
            </a:lvl4pPr>
            <a:lvl5pPr marL="2171700" indent="-342900">
              <a:buClr>
                <a:schemeClr val="bg1">
                  <a:lumMod val="65000"/>
                </a:schemeClr>
              </a:buClr>
              <a:buFont typeface="+mj-lt"/>
              <a:buAutoNum type="arabicPeriod"/>
              <a:defRPr>
                <a:solidFill>
                  <a:schemeClr val="bg2"/>
                </a:solidFill>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0E7FDF0-C300-4D37-A7C0-435B3FE25F2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81766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187084"/>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685800" indent="-228600">
              <a:spcAft>
                <a:spcPts val="300"/>
              </a:spcAft>
              <a:buClr>
                <a:schemeClr val="accent2"/>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chemeClr val="accent6"/>
              </a:buClr>
              <a:buSzPct val="70000"/>
              <a:buFont typeface="Oxford Raleway" pitchFamily="2" charset="0"/>
              <a:buChar char="•"/>
              <a:defRPr>
                <a:solidFill>
                  <a:schemeClr val="bg2"/>
                </a:solidFill>
                <a:latin typeface="Oxford Raleway" pitchFamily="2" charset="0"/>
              </a:defRPr>
            </a:lvl3pPr>
            <a:lvl4pPr>
              <a:spcAft>
                <a:spcPts val="300"/>
              </a:spcAft>
              <a:buClr>
                <a:schemeClr val="bg2"/>
              </a:buClr>
              <a:defRPr>
                <a:solidFill>
                  <a:schemeClr val="bg2"/>
                </a:solidFill>
                <a:latin typeface="Oxford Raleway" pitchFamily="2" charset="0"/>
              </a:defRPr>
            </a:lvl4pPr>
            <a:lvl5pPr>
              <a:spcAft>
                <a:spcPts val="300"/>
              </a:spcAft>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8B75BC0-2444-4E2C-822E-5C7BF7E503D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36652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Bullets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04E5-6430-4C38-A945-3085DEE4EF03}"/>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834D6F5D-0D15-4527-A77A-DE35A42A0C6F}"/>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E3F24FCC-3B9A-4771-BCD1-AB37126B5775}"/>
              </a:ext>
            </a:extLst>
          </p:cNvPr>
          <p:cNvSpPr>
            <a:spLocks noGrp="1"/>
          </p:cNvSpPr>
          <p:nvPr>
            <p:ph idx="1"/>
          </p:nvPr>
        </p:nvSpPr>
        <p:spPr>
          <a:xfrm>
            <a:off x="330628" y="1820561"/>
            <a:ext cx="11530744" cy="4356401"/>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800100" indent="-342900">
              <a:spcAft>
                <a:spcPts val="300"/>
              </a:spcAft>
              <a:buClr>
                <a:srgbClr val="1C2674"/>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rgbClr val="B5B9D3"/>
              </a:buClr>
              <a:buSzPct val="70000"/>
              <a:buFont typeface="Oxford Raleway" pitchFamily="2" charset="0"/>
              <a:buChar char="•"/>
              <a:defRPr>
                <a:solidFill>
                  <a:schemeClr val="bg2"/>
                </a:solidFill>
                <a:latin typeface="Oxford Raleway" pitchFamily="2" charset="0"/>
              </a:defRPr>
            </a:lvl3pPr>
            <a:lvl4pPr>
              <a:spcAft>
                <a:spcPts val="300"/>
              </a:spcAft>
              <a:buClr>
                <a:srgbClr val="002060"/>
              </a:buClr>
              <a:defRPr>
                <a:solidFill>
                  <a:schemeClr val="bg2"/>
                </a:solidFill>
                <a:latin typeface="Oxford Raleway" pitchFamily="2" charset="0"/>
              </a:defRPr>
            </a:lvl4pPr>
            <a:lvl5pPr marL="2057400" indent="-228600">
              <a:spcAft>
                <a:spcPts val="300"/>
              </a:spcAft>
              <a:buClr>
                <a:srgbClr val="002060"/>
              </a:buClr>
              <a:buFont typeface="Oxford Raleway" pitchFamily="2" charset="0"/>
              <a:buChar cha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5772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lumn Content - grey">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32912"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Text Placeholder 5">
            <a:extLst>
              <a:ext uri="{FF2B5EF4-FFF2-40B4-BE49-F238E27FC236}">
                <a16:creationId xmlns:a16="http://schemas.microsoft.com/office/drawing/2014/main" id="{67C22A2B-E95B-4B56-B6B8-C4DAB07888FC}"/>
              </a:ext>
            </a:extLst>
          </p:cNvPr>
          <p:cNvSpPr>
            <a:spLocks noGrp="1"/>
          </p:cNvSpPr>
          <p:nvPr>
            <p:ph type="body" sz="quarter" idx="16"/>
          </p:nvPr>
        </p:nvSpPr>
        <p:spPr>
          <a:xfrm>
            <a:off x="33062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7522F47E-EE25-4A6A-BD44-B613E2F569FA}"/>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1" name="Text Placeholder 5">
            <a:extLst>
              <a:ext uri="{FF2B5EF4-FFF2-40B4-BE49-F238E27FC236}">
                <a16:creationId xmlns:a16="http://schemas.microsoft.com/office/drawing/2014/main" id="{CC501858-CCEF-4228-8E86-2C11A35897CC}"/>
              </a:ext>
            </a:extLst>
          </p:cNvPr>
          <p:cNvSpPr>
            <a:spLocks noGrp="1"/>
          </p:cNvSpPr>
          <p:nvPr>
            <p:ph type="body" sz="quarter" idx="17"/>
          </p:nvPr>
        </p:nvSpPr>
        <p:spPr>
          <a:xfrm>
            <a:off x="4276654"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5">
            <a:extLst>
              <a:ext uri="{FF2B5EF4-FFF2-40B4-BE49-F238E27FC236}">
                <a16:creationId xmlns:a16="http://schemas.microsoft.com/office/drawing/2014/main" id="{127B7C7B-3867-45BA-908D-1E94E4BE17C2}"/>
              </a:ext>
            </a:extLst>
          </p:cNvPr>
          <p:cNvSpPr>
            <a:spLocks noGrp="1"/>
          </p:cNvSpPr>
          <p:nvPr>
            <p:ph type="body" sz="quarter" idx="18"/>
          </p:nvPr>
        </p:nvSpPr>
        <p:spPr>
          <a:xfrm>
            <a:off x="822267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3">
            <a:extLst>
              <a:ext uri="{FF2B5EF4-FFF2-40B4-BE49-F238E27FC236}">
                <a16:creationId xmlns:a16="http://schemas.microsoft.com/office/drawing/2014/main" id="{59D4C934-65A2-4454-9E68-534C395F792C}"/>
              </a:ext>
            </a:extLst>
          </p:cNvPr>
          <p:cNvSpPr>
            <a:spLocks noGrp="1"/>
          </p:cNvSpPr>
          <p:nvPr>
            <p:ph type="body" sz="quarter" idx="19"/>
          </p:nvPr>
        </p:nvSpPr>
        <p:spPr>
          <a:xfrm>
            <a:off x="4162356" y="1298780"/>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56AB579B-8D1A-44FE-B3D0-D5368E57D133}"/>
              </a:ext>
            </a:extLst>
          </p:cNvPr>
          <p:cNvSpPr>
            <a:spLocks noGrp="1"/>
          </p:cNvSpPr>
          <p:nvPr>
            <p:ph type="body" sz="quarter" idx="20"/>
          </p:nvPr>
        </p:nvSpPr>
        <p:spPr>
          <a:xfrm>
            <a:off x="8108381"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281164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0" y="4619626"/>
            <a:ext cx="3573169"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7" y="1952624"/>
            <a:ext cx="3573169" cy="412207"/>
          </a:xfrm>
          <a:prstGeom prst="rect">
            <a:avLst/>
          </a:prstGeom>
        </p:spPr>
        <p:txBody>
          <a:bodyPr anchor="t"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4309415"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8292861"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4309415"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8292861"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8" y="2466975"/>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4309122" y="2466974"/>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8292806" y="2466973"/>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cxnSp>
        <p:nvCxnSpPr>
          <p:cNvPr id="19" name="Straight Connector 18">
            <a:extLst>
              <a:ext uri="{FF2B5EF4-FFF2-40B4-BE49-F238E27FC236}">
                <a16:creationId xmlns:a16="http://schemas.microsoft.com/office/drawing/2014/main" id="{FEFC6888-6D74-4FC5-9533-10BF79F3952E}"/>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EB4713-C179-4277-9B5A-83161CF009BD}"/>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B4F23-5886-41AA-91C9-75FA97AB9B8D}"/>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927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lumn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619626"/>
            <a:ext cx="2654368"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8" y="1952624"/>
            <a:ext cx="2654368" cy="412207"/>
          </a:xfrm>
          <a:prstGeom prst="rect">
            <a:avLst/>
          </a:prstGeom>
        </p:spPr>
        <p:txBody>
          <a:bodyPr anchor="b"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281550"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234569"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3281549"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6234623"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466974"/>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466973"/>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619628"/>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206841" y="1952626"/>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26" name="Straight Connector 25">
            <a:extLst>
              <a:ext uri="{FF2B5EF4-FFF2-40B4-BE49-F238E27FC236}">
                <a16:creationId xmlns:a16="http://schemas.microsoft.com/office/drawing/2014/main" id="{8BCCC04B-5D36-469D-AD44-B550CE641D74}"/>
              </a:ext>
            </a:extLst>
          </p:cNvPr>
          <p:cNvCxnSpPr>
            <a:cxnSpLocks/>
          </p:cNvCxnSpPr>
          <p:nvPr/>
        </p:nvCxnSpPr>
        <p:spPr>
          <a:xfrm>
            <a:off x="9232666" y="2364834"/>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Tree>
    <p:extLst>
      <p:ext uri="{BB962C8B-B14F-4D97-AF65-F5344CB8AC3E}">
        <p14:creationId xmlns:p14="http://schemas.microsoft.com/office/powerpoint/2010/main" val="2834794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 Column Content with icons">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CE3822B-F134-4512-BCA2-7D00C82D7127}"/>
              </a:ext>
            </a:extLst>
          </p:cNvPr>
          <p:cNvGrpSpPr/>
          <p:nvPr/>
        </p:nvGrpSpPr>
        <p:grpSpPr>
          <a:xfrm>
            <a:off x="3248260" y="2020227"/>
            <a:ext cx="2698221" cy="600243"/>
            <a:chOff x="317546" y="1714385"/>
            <a:chExt cx="2698221" cy="600243"/>
          </a:xfrm>
        </p:grpSpPr>
        <p:sp>
          <p:nvSpPr>
            <p:cNvPr id="51" name="Rectangle 50">
              <a:extLst>
                <a:ext uri="{FF2B5EF4-FFF2-40B4-BE49-F238E27FC236}">
                  <a16:creationId xmlns:a16="http://schemas.microsoft.com/office/drawing/2014/main" id="{4258BA22-0007-4C17-AFE2-84C7876C066A}"/>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ED78022-E48D-4E24-A59F-6A686172475A}"/>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B5F10696-FFEB-4B19-9F4E-DC0726E6F8E3}"/>
              </a:ext>
            </a:extLst>
          </p:cNvPr>
          <p:cNvGrpSpPr/>
          <p:nvPr/>
        </p:nvGrpSpPr>
        <p:grpSpPr>
          <a:xfrm>
            <a:off x="6219003" y="2020227"/>
            <a:ext cx="2698221" cy="600243"/>
            <a:chOff x="317546" y="1714385"/>
            <a:chExt cx="2698221" cy="600243"/>
          </a:xfrm>
        </p:grpSpPr>
        <p:sp>
          <p:nvSpPr>
            <p:cNvPr id="54" name="Rectangle 53">
              <a:extLst>
                <a:ext uri="{FF2B5EF4-FFF2-40B4-BE49-F238E27FC236}">
                  <a16:creationId xmlns:a16="http://schemas.microsoft.com/office/drawing/2014/main" id="{1F271B1A-A8E8-4428-A014-38DDC75B10AF}"/>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68412F68-AC4C-430F-8360-D213917B6F67}"/>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68EF1A2C-85B5-489C-91E6-D725C24D5F6B}"/>
              </a:ext>
            </a:extLst>
          </p:cNvPr>
          <p:cNvGrpSpPr/>
          <p:nvPr/>
        </p:nvGrpSpPr>
        <p:grpSpPr>
          <a:xfrm>
            <a:off x="9189745" y="2020227"/>
            <a:ext cx="2698221" cy="600243"/>
            <a:chOff x="317546" y="1714385"/>
            <a:chExt cx="2698221" cy="600243"/>
          </a:xfrm>
        </p:grpSpPr>
        <p:sp>
          <p:nvSpPr>
            <p:cNvPr id="57" name="Rectangle 56">
              <a:extLst>
                <a:ext uri="{FF2B5EF4-FFF2-40B4-BE49-F238E27FC236}">
                  <a16:creationId xmlns:a16="http://schemas.microsoft.com/office/drawing/2014/main" id="{84E298AB-C3AE-47C9-B759-642E80891204}"/>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61FE6C1-5123-4CE1-A3E2-A8E78FDBAD15}"/>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457FC98-A989-4C70-8AA6-5471EA3F0B9B}"/>
              </a:ext>
            </a:extLst>
          </p:cNvPr>
          <p:cNvGrpSpPr/>
          <p:nvPr/>
        </p:nvGrpSpPr>
        <p:grpSpPr>
          <a:xfrm>
            <a:off x="277517" y="2020227"/>
            <a:ext cx="2698221" cy="600243"/>
            <a:chOff x="317546" y="1714385"/>
            <a:chExt cx="2698221" cy="600243"/>
          </a:xfrm>
        </p:grpSpPr>
        <p:sp>
          <p:nvSpPr>
            <p:cNvPr id="44" name="Rectangle 43">
              <a:extLst>
                <a:ext uri="{FF2B5EF4-FFF2-40B4-BE49-F238E27FC236}">
                  <a16:creationId xmlns:a16="http://schemas.microsoft.com/office/drawing/2014/main" id="{0E0E9238-4438-410A-AACE-35C5FA64EE5C}"/>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8F6322A-A9F2-4553-BA5A-C59019FAA1C4}"/>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102254"/>
            <a:ext cx="2654368" cy="2146146"/>
          </a:xfrm>
          <a:prstGeom prst="rect">
            <a:avLst/>
          </a:prstGeom>
          <a:noFill/>
        </p:spPr>
        <p:txBody>
          <a:bodyPr lIns="144000" tIns="144000" rIns="144000" bIns="144000"/>
          <a:lstStyle>
            <a:lvl1pPr marL="0" indent="0" algn="l">
              <a:spcAft>
                <a:spcPts val="600"/>
              </a:spcAft>
              <a:buClr>
                <a:schemeClr val="accent4"/>
              </a:buClr>
              <a:buNone/>
              <a:defRPr lang="en-US" sz="16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560860" y="2105024"/>
            <a:ext cx="2419475" cy="412207"/>
          </a:xfrm>
          <a:prstGeom prst="rect">
            <a:avLst/>
          </a:prstGeom>
        </p:spPr>
        <p:txBody>
          <a:bodyPr anchor="b" anchorCtr="1"/>
          <a:lstStyle>
            <a:lvl1pPr algn="ctr">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516442"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469461"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705100"/>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705099"/>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102256"/>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441733" y="2105026"/>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8" name="Text Placeholder 2">
            <a:extLst>
              <a:ext uri="{FF2B5EF4-FFF2-40B4-BE49-F238E27FC236}">
                <a16:creationId xmlns:a16="http://schemas.microsoft.com/office/drawing/2014/main" id="{577029FF-538D-4451-85BB-070B2AE549B0}"/>
              </a:ext>
            </a:extLst>
          </p:cNvPr>
          <p:cNvSpPr>
            <a:spLocks noGrp="1"/>
          </p:cNvSpPr>
          <p:nvPr>
            <p:ph type="body" idx="25"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841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5C0B1-5677-784A-812F-02F30B83B7C5}"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3245917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D4263-767B-4DC8-995B-E26F9A4F94E8}"/>
              </a:ext>
            </a:extLst>
          </p:cNvPr>
          <p:cNvSpPr>
            <a:spLocks noGrp="1"/>
          </p:cNvSpPr>
          <p:nvPr>
            <p:ph sz="half" idx="1"/>
          </p:nvPr>
        </p:nvSpPr>
        <p:spPr>
          <a:xfrm>
            <a:off x="330628"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a:extLst>
              <a:ext uri="{FF2B5EF4-FFF2-40B4-BE49-F238E27FC236}">
                <a16:creationId xmlns:a16="http://schemas.microsoft.com/office/drawing/2014/main" id="{AFB6FE23-201B-4AD6-A0B6-CA374779EAD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2" name="Text Placeholder 2">
            <a:extLst>
              <a:ext uri="{FF2B5EF4-FFF2-40B4-BE49-F238E27FC236}">
                <a16:creationId xmlns:a16="http://schemas.microsoft.com/office/drawing/2014/main" id="{67DE6D7C-7DB0-477D-A351-B4197F3EC1A8}"/>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5B52C6AF-29D8-4423-85A2-F58A0615A62B}"/>
              </a:ext>
            </a:extLst>
          </p:cNvPr>
          <p:cNvSpPr>
            <a:spLocks noGrp="1"/>
          </p:cNvSpPr>
          <p:nvPr>
            <p:ph sz="half" idx="14"/>
          </p:nvPr>
        </p:nvSpPr>
        <p:spPr>
          <a:xfrm>
            <a:off x="6172202"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5462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3 Columns - Gre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579A159-6DDD-4595-ACFA-98EDA07A77D1}"/>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6" name="Content Placeholder 2">
            <a:extLst>
              <a:ext uri="{FF2B5EF4-FFF2-40B4-BE49-F238E27FC236}">
                <a16:creationId xmlns:a16="http://schemas.microsoft.com/office/drawing/2014/main" id="{54EC0AA0-A141-429C-B230-34D7F248087B}"/>
              </a:ext>
            </a:extLst>
          </p:cNvPr>
          <p:cNvSpPr>
            <a:spLocks noGrp="1"/>
          </p:cNvSpPr>
          <p:nvPr>
            <p:ph idx="13"/>
          </p:nvPr>
        </p:nvSpPr>
        <p:spPr>
          <a:xfrm>
            <a:off x="464675"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2">
            <a:extLst>
              <a:ext uri="{FF2B5EF4-FFF2-40B4-BE49-F238E27FC236}">
                <a16:creationId xmlns:a16="http://schemas.microsoft.com/office/drawing/2014/main" id="{D9685DB5-E534-447D-8086-A02801928E79}"/>
              </a:ext>
            </a:extLst>
          </p:cNvPr>
          <p:cNvSpPr>
            <a:spLocks noGrp="1"/>
          </p:cNvSpPr>
          <p:nvPr>
            <p:ph idx="14"/>
          </p:nvPr>
        </p:nvSpPr>
        <p:spPr>
          <a:xfrm>
            <a:off x="4354141"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2">
            <a:extLst>
              <a:ext uri="{FF2B5EF4-FFF2-40B4-BE49-F238E27FC236}">
                <a16:creationId xmlns:a16="http://schemas.microsoft.com/office/drawing/2014/main" id="{29A767DF-2F94-473E-B215-F37A07B4EE8A}"/>
              </a:ext>
            </a:extLst>
          </p:cNvPr>
          <p:cNvSpPr>
            <a:spLocks noGrp="1"/>
          </p:cNvSpPr>
          <p:nvPr>
            <p:ph idx="15"/>
          </p:nvPr>
        </p:nvSpPr>
        <p:spPr>
          <a:xfrm>
            <a:off x="8253034"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F628423F-6597-4416-90D8-1A6113162699}"/>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4" name="Text Placeholder 2">
            <a:extLst>
              <a:ext uri="{FF2B5EF4-FFF2-40B4-BE49-F238E27FC236}">
                <a16:creationId xmlns:a16="http://schemas.microsoft.com/office/drawing/2014/main" id="{9FFF8504-FA43-4F8D-92E7-3003B9B12847}"/>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1" name="Rectangle 10">
            <a:extLst>
              <a:ext uri="{FF2B5EF4-FFF2-40B4-BE49-F238E27FC236}">
                <a16:creationId xmlns:a16="http://schemas.microsoft.com/office/drawing/2014/main" id="{ECD8E5E0-C9D4-4B42-BDF0-C7606B610BB8}"/>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Tree>
    <p:extLst>
      <p:ext uri="{BB962C8B-B14F-4D97-AF65-F5344CB8AC3E}">
        <p14:creationId xmlns:p14="http://schemas.microsoft.com/office/powerpoint/2010/main" val="2467349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3 columns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8ACCCE-E412-4F65-8FDF-B4928E39CD9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6" name="Text Placeholder 2">
            <a:extLst>
              <a:ext uri="{FF2B5EF4-FFF2-40B4-BE49-F238E27FC236}">
                <a16:creationId xmlns:a16="http://schemas.microsoft.com/office/drawing/2014/main" id="{EEC0A6B5-12D2-4EF1-9299-E809E89AF94C}"/>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2"/>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6444BE4D-23E0-43A6-AB9C-F7D01CD05BBC}"/>
              </a:ext>
            </a:extLst>
          </p:cNvPr>
          <p:cNvSpPr>
            <a:spLocks noGrp="1"/>
          </p:cNvSpPr>
          <p:nvPr>
            <p:ph idx="13"/>
          </p:nvPr>
        </p:nvSpPr>
        <p:spPr>
          <a:xfrm>
            <a:off x="330629"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F6BB030A-D688-4508-BC5E-0B4DC331358E}"/>
              </a:ext>
            </a:extLst>
          </p:cNvPr>
          <p:cNvSpPr>
            <a:spLocks noGrp="1"/>
          </p:cNvSpPr>
          <p:nvPr>
            <p:ph idx="14"/>
          </p:nvPr>
        </p:nvSpPr>
        <p:spPr>
          <a:xfrm>
            <a:off x="4220095"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1C594C7-6E16-41B3-9EAB-59CD60A6204F}"/>
              </a:ext>
            </a:extLst>
          </p:cNvPr>
          <p:cNvSpPr>
            <a:spLocks noGrp="1"/>
          </p:cNvSpPr>
          <p:nvPr>
            <p:ph idx="15"/>
          </p:nvPr>
        </p:nvSpPr>
        <p:spPr>
          <a:xfrm>
            <a:off x="8118988"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0130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ta/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227868-5BD5-43B9-8825-65E24410EC39}"/>
              </a:ext>
            </a:extLst>
          </p:cNvPr>
          <p:cNvSpPr/>
          <p:nvPr/>
        </p:nvSpPr>
        <p:spPr>
          <a:xfrm>
            <a:off x="330628" y="1990915"/>
            <a:ext cx="11530744" cy="4358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3" name="Content Placeholder 9">
            <a:extLst>
              <a:ext uri="{FF2B5EF4-FFF2-40B4-BE49-F238E27FC236}">
                <a16:creationId xmlns:a16="http://schemas.microsoft.com/office/drawing/2014/main" id="{DD8B7E90-63F3-4B7A-9343-20C762DB7909}"/>
              </a:ext>
            </a:extLst>
          </p:cNvPr>
          <p:cNvSpPr>
            <a:spLocks noGrp="1"/>
          </p:cNvSpPr>
          <p:nvPr>
            <p:ph sz="quarter" idx="13" hasCustomPrompt="1"/>
          </p:nvPr>
        </p:nvSpPr>
        <p:spPr>
          <a:xfrm>
            <a:off x="403796" y="2207237"/>
            <a:ext cx="11286225" cy="319590"/>
          </a:xfrm>
          <a:prstGeom prst="rect">
            <a:avLst/>
          </a:prstGeom>
        </p:spPr>
        <p:txBody>
          <a:bodyPr/>
          <a:lstStyle>
            <a:lvl1pPr marL="0" indent="0">
              <a:buNone/>
              <a:defRPr sz="2000" b="1" i="0">
                <a:solidFill>
                  <a:srgbClr val="1C2674"/>
                </a:solidFill>
                <a:latin typeface="Oxford Raleway" pitchFamily="2" charset="0"/>
                <a:cs typeface="Oxford Raleway" pitchFamily="2" charset="0"/>
              </a:defRPr>
            </a:lvl1pPr>
          </a:lstStyle>
          <a:p>
            <a:pPr lvl="0"/>
            <a:r>
              <a:rPr lang="en-GB" dirty="0"/>
              <a:t>Sub header</a:t>
            </a:r>
            <a:endParaRPr lang="en-US" dirty="0"/>
          </a:p>
        </p:txBody>
      </p:sp>
      <p:sp>
        <p:nvSpPr>
          <p:cNvPr id="14" name="Content Placeholder 2">
            <a:extLst>
              <a:ext uri="{FF2B5EF4-FFF2-40B4-BE49-F238E27FC236}">
                <a16:creationId xmlns:a16="http://schemas.microsoft.com/office/drawing/2014/main" id="{DD2B3840-68D2-4B64-A80B-DD4E6CC4AD11}"/>
              </a:ext>
            </a:extLst>
          </p:cNvPr>
          <p:cNvSpPr>
            <a:spLocks noGrp="1"/>
          </p:cNvSpPr>
          <p:nvPr>
            <p:ph idx="14"/>
          </p:nvPr>
        </p:nvSpPr>
        <p:spPr>
          <a:xfrm>
            <a:off x="7616858" y="2611281"/>
            <a:ext cx="4073163" cy="3661332"/>
          </a:xfrm>
          <a:prstGeom prst="rect">
            <a:avLst/>
          </a:prstGeom>
        </p:spPr>
        <p:txBody>
          <a:bodyPr numCol="1">
            <a:normAutofit/>
          </a:bodyPr>
          <a:lstStyle>
            <a:lvl1pPr marL="0" indent="0">
              <a:buNone/>
              <a:defRPr sz="2000">
                <a:latin typeface="Oxford Raleway" pitchFamily="2" charset="0"/>
              </a:defRPr>
            </a:lvl1pPr>
          </a:lstStyle>
          <a:p>
            <a:pPr lvl="0"/>
            <a:r>
              <a:rPr lang="en-US"/>
              <a:t>Click to edit Master text styles</a:t>
            </a:r>
          </a:p>
        </p:txBody>
      </p:sp>
      <p:sp>
        <p:nvSpPr>
          <p:cNvPr id="15" name="Chart Placeholder 4">
            <a:extLst>
              <a:ext uri="{FF2B5EF4-FFF2-40B4-BE49-F238E27FC236}">
                <a16:creationId xmlns:a16="http://schemas.microsoft.com/office/drawing/2014/main" id="{CA38CE1E-6F60-4985-AE16-9A698001E59B}"/>
              </a:ext>
            </a:extLst>
          </p:cNvPr>
          <p:cNvSpPr>
            <a:spLocks noGrp="1"/>
          </p:cNvSpPr>
          <p:nvPr>
            <p:ph type="chart" sz="quarter" idx="15"/>
          </p:nvPr>
        </p:nvSpPr>
        <p:spPr>
          <a:xfrm>
            <a:off x="403796" y="2611281"/>
            <a:ext cx="7064901" cy="3661331"/>
          </a:xfrm>
          <a:prstGeom prst="rect">
            <a:avLst/>
          </a:prstGeom>
        </p:spPr>
        <p:txBody>
          <a:bodyPr/>
          <a:lstStyle>
            <a:lvl1pPr marL="0" indent="0">
              <a:buNone/>
              <a:defRPr>
                <a:latin typeface="Oxford Raleway" pitchFamily="2" charset="0"/>
              </a:defRPr>
            </a:lvl1pPr>
          </a:lstStyle>
          <a:p>
            <a:r>
              <a:rPr lang="en-US"/>
              <a:t>Click icon to add chart</a:t>
            </a:r>
            <a:endParaRPr lang="en-US" dirty="0"/>
          </a:p>
        </p:txBody>
      </p:sp>
      <p:sp>
        <p:nvSpPr>
          <p:cNvPr id="16" name="Rounded Rectangle 2">
            <a:extLst>
              <a:ext uri="{FF2B5EF4-FFF2-40B4-BE49-F238E27FC236}">
                <a16:creationId xmlns:a16="http://schemas.microsoft.com/office/drawing/2014/main" id="{A11B7923-CB80-4C93-A355-020F56BE260A}"/>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
        <p:nvSpPr>
          <p:cNvPr id="18" name="Title 1">
            <a:extLst>
              <a:ext uri="{FF2B5EF4-FFF2-40B4-BE49-F238E27FC236}">
                <a16:creationId xmlns:a16="http://schemas.microsoft.com/office/drawing/2014/main" id="{784883F2-2141-4F2A-90AA-5FF56DFAB3F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9" name="Text Placeholder 2">
            <a:extLst>
              <a:ext uri="{FF2B5EF4-FFF2-40B4-BE49-F238E27FC236}">
                <a16:creationId xmlns:a16="http://schemas.microsoft.com/office/drawing/2014/main" id="{5BA7E924-5EA4-4FA3-BBA8-79A30E76CD8F}"/>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0" name="Rectangle 9">
            <a:extLst>
              <a:ext uri="{FF2B5EF4-FFF2-40B4-BE49-F238E27FC236}">
                <a16:creationId xmlns:a16="http://schemas.microsoft.com/office/drawing/2014/main" id="{913CEBC4-E72B-4F8A-A6A9-4039196EEBAD}"/>
              </a:ext>
            </a:extLst>
          </p:cNvPr>
          <p:cNvSpPr/>
          <p:nvPr/>
        </p:nvSpPr>
        <p:spPr>
          <a:xfrm>
            <a:off x="330628" y="1990915"/>
            <a:ext cx="11530744" cy="41910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1" name="Rounded Rectangle 2">
            <a:extLst>
              <a:ext uri="{FF2B5EF4-FFF2-40B4-BE49-F238E27FC236}">
                <a16:creationId xmlns:a16="http://schemas.microsoft.com/office/drawing/2014/main" id="{C97BD115-8996-4062-A144-9C057E95E6FB}"/>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Tree>
    <p:extLst>
      <p:ext uri="{BB962C8B-B14F-4D97-AF65-F5344CB8AC3E}">
        <p14:creationId xmlns:p14="http://schemas.microsoft.com/office/powerpoint/2010/main" val="1878554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sul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C45A64-6490-4050-905B-6A29E64FDF80}"/>
              </a:ext>
            </a:extLst>
          </p:cNvPr>
          <p:cNvSpPr/>
          <p:nvPr/>
        </p:nvSpPr>
        <p:spPr>
          <a:xfrm>
            <a:off x="330628" y="1794086"/>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8" name="Content Placeholder 9">
            <a:extLst>
              <a:ext uri="{FF2B5EF4-FFF2-40B4-BE49-F238E27FC236}">
                <a16:creationId xmlns:a16="http://schemas.microsoft.com/office/drawing/2014/main" id="{4327EC52-E2F0-4FB0-9F0A-F1E972A5C622}"/>
              </a:ext>
            </a:extLst>
          </p:cNvPr>
          <p:cNvSpPr>
            <a:spLocks noGrp="1"/>
          </p:cNvSpPr>
          <p:nvPr>
            <p:ph sz="quarter" idx="13" hasCustomPrompt="1"/>
          </p:nvPr>
        </p:nvSpPr>
        <p:spPr>
          <a:xfrm>
            <a:off x="1300228" y="1881963"/>
            <a:ext cx="5673723" cy="651932"/>
          </a:xfrm>
          <a:prstGeom prst="rect">
            <a:avLst/>
          </a:prstGeom>
        </p:spPr>
        <p:txBody>
          <a:bodyPr>
            <a:normAutofit/>
          </a:bodyPr>
          <a:lstStyle>
            <a:lvl1pPr marL="0" indent="0">
              <a:buNone/>
              <a:defRPr sz="1600" b="0" i="0">
                <a:solidFill>
                  <a:srgbClr val="7ACC00"/>
                </a:solidFill>
                <a:latin typeface="Oxford Raleway" pitchFamily="2" charset="0"/>
                <a:cs typeface="Oxford Raleway" pitchFamily="2" charset="0"/>
              </a:defRPr>
            </a:lvl1pPr>
          </a:lstStyle>
          <a:p>
            <a:pPr lvl="0"/>
            <a:r>
              <a:rPr lang="en-GB" dirty="0"/>
              <a:t>Sub header</a:t>
            </a:r>
            <a:endParaRPr lang="en-US" dirty="0"/>
          </a:p>
        </p:txBody>
      </p:sp>
      <p:sp>
        <p:nvSpPr>
          <p:cNvPr id="19" name="Rectangle 18">
            <a:extLst>
              <a:ext uri="{FF2B5EF4-FFF2-40B4-BE49-F238E27FC236}">
                <a16:creationId xmlns:a16="http://schemas.microsoft.com/office/drawing/2014/main" id="{0ABA66F7-AA6A-49BE-9E8A-E12ABEC7AE1E}"/>
              </a:ext>
            </a:extLst>
          </p:cNvPr>
          <p:cNvSpPr/>
          <p:nvPr/>
        </p:nvSpPr>
        <p:spPr>
          <a:xfrm>
            <a:off x="331357" y="1797296"/>
            <a:ext cx="224126" cy="1354666"/>
          </a:xfrm>
          <a:prstGeom prst="rect">
            <a:avLst/>
          </a:prstGeom>
          <a:solidFill>
            <a:srgbClr val="7ACC00"/>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solidFill>
                <a:srgbClr val="7ACC00"/>
              </a:solidFill>
              <a:latin typeface="Oxford Raleway" pitchFamily="2" charset="0"/>
            </a:endParaRPr>
          </a:p>
        </p:txBody>
      </p:sp>
      <p:sp>
        <p:nvSpPr>
          <p:cNvPr id="20" name="Text Placeholder 4">
            <a:extLst>
              <a:ext uri="{FF2B5EF4-FFF2-40B4-BE49-F238E27FC236}">
                <a16:creationId xmlns:a16="http://schemas.microsoft.com/office/drawing/2014/main" id="{C25CBB20-A81B-4A7D-AE6D-5FFBA09AEA8C}"/>
              </a:ext>
            </a:extLst>
          </p:cNvPr>
          <p:cNvSpPr>
            <a:spLocks noGrp="1"/>
          </p:cNvSpPr>
          <p:nvPr>
            <p:ph type="body" sz="quarter" idx="14" hasCustomPrompt="1"/>
          </p:nvPr>
        </p:nvSpPr>
        <p:spPr>
          <a:xfrm>
            <a:off x="1300899" y="2533368"/>
            <a:ext cx="5673722"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1" name="Picture Placeholder 13">
            <a:extLst>
              <a:ext uri="{FF2B5EF4-FFF2-40B4-BE49-F238E27FC236}">
                <a16:creationId xmlns:a16="http://schemas.microsoft.com/office/drawing/2014/main" id="{76309CE0-269F-41EB-8297-E5045DAAF8A3}"/>
              </a:ext>
            </a:extLst>
          </p:cNvPr>
          <p:cNvSpPr>
            <a:spLocks noGrp="1"/>
          </p:cNvSpPr>
          <p:nvPr>
            <p:ph type="pic" sz="quarter" idx="15"/>
          </p:nvPr>
        </p:nvSpPr>
        <p:spPr>
          <a:xfrm>
            <a:off x="7098384" y="1794087"/>
            <a:ext cx="4762989" cy="1354666"/>
          </a:xfrm>
          <a:prstGeom prst="rect">
            <a:avLst/>
          </a:prstGeom>
          <a:solidFill>
            <a:schemeClr val="bg1">
              <a:lumMod val="95000"/>
            </a:schemeClr>
          </a:solidFill>
          <a:ln>
            <a:noFill/>
          </a:ln>
        </p:spPr>
        <p:txBody>
          <a:bodyPr/>
          <a:lstStyle>
            <a:lvl1pPr marL="0" indent="0">
              <a:buNone/>
              <a:defRPr>
                <a:latin typeface="Oxford Raleway" pitchFamily="2" charset="0"/>
              </a:defRPr>
            </a:lvl1pPr>
          </a:lstStyle>
          <a:p>
            <a:r>
              <a:rPr lang="en-US"/>
              <a:t>Click icon to add picture</a:t>
            </a:r>
            <a:endParaRPr lang="en-US" dirty="0"/>
          </a:p>
        </p:txBody>
      </p:sp>
      <p:sp>
        <p:nvSpPr>
          <p:cNvPr id="23" name="Rectangle 22">
            <a:extLst>
              <a:ext uri="{FF2B5EF4-FFF2-40B4-BE49-F238E27FC236}">
                <a16:creationId xmlns:a16="http://schemas.microsoft.com/office/drawing/2014/main" id="{2BB3D028-A7AC-4358-8B19-13CFF547FB0D}"/>
              </a:ext>
            </a:extLst>
          </p:cNvPr>
          <p:cNvSpPr/>
          <p:nvPr/>
        </p:nvSpPr>
        <p:spPr>
          <a:xfrm>
            <a:off x="331356" y="3287430"/>
            <a:ext cx="7605586"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4" name="Content Placeholder 9">
            <a:extLst>
              <a:ext uri="{FF2B5EF4-FFF2-40B4-BE49-F238E27FC236}">
                <a16:creationId xmlns:a16="http://schemas.microsoft.com/office/drawing/2014/main" id="{9FC6C8A0-F6BF-4627-BE32-934685E71E92}"/>
              </a:ext>
            </a:extLst>
          </p:cNvPr>
          <p:cNvSpPr>
            <a:spLocks noGrp="1"/>
          </p:cNvSpPr>
          <p:nvPr>
            <p:ph sz="quarter" idx="16" hasCustomPrompt="1"/>
          </p:nvPr>
        </p:nvSpPr>
        <p:spPr>
          <a:xfrm>
            <a:off x="1300228" y="3372097"/>
            <a:ext cx="5673724" cy="651932"/>
          </a:xfrm>
          <a:prstGeom prst="rect">
            <a:avLst/>
          </a:prstGeom>
        </p:spPr>
        <p:txBody>
          <a:bodyPr>
            <a:normAutofit/>
          </a:bodyPr>
          <a:lstStyle>
            <a:lvl1pPr marL="0" indent="0">
              <a:buNone/>
              <a:defRPr sz="1600" b="0" i="0">
                <a:solidFill>
                  <a:schemeClr val="accent1"/>
                </a:solidFill>
                <a:latin typeface="Oxford Raleway" pitchFamily="2" charset="0"/>
                <a:cs typeface="Oxford Raleway" pitchFamily="2" charset="0"/>
              </a:defRPr>
            </a:lvl1pPr>
          </a:lstStyle>
          <a:p>
            <a:pPr lvl="0"/>
            <a:r>
              <a:rPr lang="en-GB" dirty="0"/>
              <a:t>Sub header</a:t>
            </a:r>
            <a:endParaRPr lang="en-US" dirty="0"/>
          </a:p>
        </p:txBody>
      </p:sp>
      <p:sp>
        <p:nvSpPr>
          <p:cNvPr id="25" name="Rectangle 24">
            <a:extLst>
              <a:ext uri="{FF2B5EF4-FFF2-40B4-BE49-F238E27FC236}">
                <a16:creationId xmlns:a16="http://schemas.microsoft.com/office/drawing/2014/main" id="{5504F596-8D25-40F9-9F4C-B47D326B6D8B}"/>
              </a:ext>
            </a:extLst>
          </p:cNvPr>
          <p:cNvSpPr/>
          <p:nvPr/>
        </p:nvSpPr>
        <p:spPr>
          <a:xfrm>
            <a:off x="331358" y="3287430"/>
            <a:ext cx="221102" cy="1354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6" name="Text Placeholder 4">
            <a:extLst>
              <a:ext uri="{FF2B5EF4-FFF2-40B4-BE49-F238E27FC236}">
                <a16:creationId xmlns:a16="http://schemas.microsoft.com/office/drawing/2014/main" id="{70682E2B-5C98-4D09-97CF-4F8B63D267B8}"/>
              </a:ext>
            </a:extLst>
          </p:cNvPr>
          <p:cNvSpPr>
            <a:spLocks noGrp="1"/>
          </p:cNvSpPr>
          <p:nvPr>
            <p:ph type="body" sz="quarter" idx="17" hasCustomPrompt="1"/>
          </p:nvPr>
        </p:nvSpPr>
        <p:spPr>
          <a:xfrm>
            <a:off x="1300227" y="4023501"/>
            <a:ext cx="5674393"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7" name="Picture Placeholder 13">
            <a:extLst>
              <a:ext uri="{FF2B5EF4-FFF2-40B4-BE49-F238E27FC236}">
                <a16:creationId xmlns:a16="http://schemas.microsoft.com/office/drawing/2014/main" id="{0D5DB163-A046-4D05-B9F3-B3F1D5589D0E}"/>
              </a:ext>
            </a:extLst>
          </p:cNvPr>
          <p:cNvSpPr>
            <a:spLocks noGrp="1"/>
          </p:cNvSpPr>
          <p:nvPr>
            <p:ph type="pic" sz="quarter" idx="18"/>
          </p:nvPr>
        </p:nvSpPr>
        <p:spPr>
          <a:xfrm>
            <a:off x="7098383" y="3287430"/>
            <a:ext cx="4762989" cy="1354665"/>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28" name="Rectangle 27">
            <a:extLst>
              <a:ext uri="{FF2B5EF4-FFF2-40B4-BE49-F238E27FC236}">
                <a16:creationId xmlns:a16="http://schemas.microsoft.com/office/drawing/2014/main" id="{58F0A575-D5FE-4895-8270-2229F8CEBCB9}"/>
              </a:ext>
            </a:extLst>
          </p:cNvPr>
          <p:cNvSpPr/>
          <p:nvPr/>
        </p:nvSpPr>
        <p:spPr>
          <a:xfrm>
            <a:off x="330628" y="4776774"/>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9" name="Content Placeholder 9">
            <a:extLst>
              <a:ext uri="{FF2B5EF4-FFF2-40B4-BE49-F238E27FC236}">
                <a16:creationId xmlns:a16="http://schemas.microsoft.com/office/drawing/2014/main" id="{35798799-AC82-4AB1-8DA5-2288ABC3A99D}"/>
              </a:ext>
            </a:extLst>
          </p:cNvPr>
          <p:cNvSpPr>
            <a:spLocks noGrp="1"/>
          </p:cNvSpPr>
          <p:nvPr>
            <p:ph sz="quarter" idx="19" hasCustomPrompt="1"/>
          </p:nvPr>
        </p:nvSpPr>
        <p:spPr>
          <a:xfrm>
            <a:off x="1300226" y="4861441"/>
            <a:ext cx="5673725" cy="651932"/>
          </a:xfrm>
          <a:prstGeom prst="rect">
            <a:avLst/>
          </a:prstGeom>
        </p:spPr>
        <p:txBody>
          <a:bodyPr>
            <a:normAutofit/>
          </a:bodyPr>
          <a:lstStyle>
            <a:lvl1pPr marL="0" indent="0">
              <a:buNone/>
              <a:defRPr sz="1600" b="0" i="0">
                <a:solidFill>
                  <a:srgbClr val="93328E"/>
                </a:solidFill>
                <a:latin typeface="Oxford Raleway" pitchFamily="2" charset="0"/>
                <a:cs typeface="Oxford Raleway" pitchFamily="2" charset="0"/>
              </a:defRPr>
            </a:lvl1pPr>
          </a:lstStyle>
          <a:p>
            <a:pPr lvl="0"/>
            <a:r>
              <a:rPr lang="en-GB" dirty="0"/>
              <a:t>Sub header</a:t>
            </a:r>
            <a:endParaRPr lang="en-US" dirty="0"/>
          </a:p>
        </p:txBody>
      </p:sp>
      <p:sp>
        <p:nvSpPr>
          <p:cNvPr id="30" name="Rectangle 29">
            <a:extLst>
              <a:ext uri="{FF2B5EF4-FFF2-40B4-BE49-F238E27FC236}">
                <a16:creationId xmlns:a16="http://schemas.microsoft.com/office/drawing/2014/main" id="{1D0404CE-CE8E-4275-B036-485C5C6194F8}"/>
              </a:ext>
            </a:extLst>
          </p:cNvPr>
          <p:cNvSpPr/>
          <p:nvPr/>
        </p:nvSpPr>
        <p:spPr>
          <a:xfrm>
            <a:off x="331358" y="4776774"/>
            <a:ext cx="221102" cy="1354666"/>
          </a:xfrm>
          <a:prstGeom prst="rect">
            <a:avLst/>
          </a:prstGeom>
          <a:solidFill>
            <a:srgbClr val="93328E"/>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1" name="Text Placeholder 4">
            <a:extLst>
              <a:ext uri="{FF2B5EF4-FFF2-40B4-BE49-F238E27FC236}">
                <a16:creationId xmlns:a16="http://schemas.microsoft.com/office/drawing/2014/main" id="{52ECC5FA-F704-4B82-96E3-C7F010DC5EE5}"/>
              </a:ext>
            </a:extLst>
          </p:cNvPr>
          <p:cNvSpPr>
            <a:spLocks noGrp="1"/>
          </p:cNvSpPr>
          <p:nvPr>
            <p:ph type="body" sz="quarter" idx="20" hasCustomPrompt="1"/>
          </p:nvPr>
        </p:nvSpPr>
        <p:spPr>
          <a:xfrm>
            <a:off x="1300225" y="5512846"/>
            <a:ext cx="5674395"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32" name="Picture Placeholder 13">
            <a:extLst>
              <a:ext uri="{FF2B5EF4-FFF2-40B4-BE49-F238E27FC236}">
                <a16:creationId xmlns:a16="http://schemas.microsoft.com/office/drawing/2014/main" id="{A7D55108-EC4F-4137-9156-9C59F61793B9}"/>
              </a:ext>
            </a:extLst>
          </p:cNvPr>
          <p:cNvSpPr>
            <a:spLocks noGrp="1"/>
          </p:cNvSpPr>
          <p:nvPr>
            <p:ph type="pic" sz="quarter" idx="21"/>
          </p:nvPr>
        </p:nvSpPr>
        <p:spPr>
          <a:xfrm>
            <a:off x="7098383" y="4776774"/>
            <a:ext cx="4762990" cy="1354666"/>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36" name="Title 1">
            <a:extLst>
              <a:ext uri="{FF2B5EF4-FFF2-40B4-BE49-F238E27FC236}">
                <a16:creationId xmlns:a16="http://schemas.microsoft.com/office/drawing/2014/main" id="{AFA36F59-C49B-4F62-B035-575F60B46694}"/>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7" name="Text Placeholder 2">
            <a:extLst>
              <a:ext uri="{FF2B5EF4-FFF2-40B4-BE49-F238E27FC236}">
                <a16:creationId xmlns:a16="http://schemas.microsoft.com/office/drawing/2014/main" id="{08B36342-8C1A-4F7F-A232-0A9802847EFA}"/>
              </a:ext>
            </a:extLst>
          </p:cNvPr>
          <p:cNvSpPr>
            <a:spLocks noGrp="1"/>
          </p:cNvSpPr>
          <p:nvPr>
            <p:ph type="body" idx="22" hasCustomPrompt="1"/>
          </p:nvPr>
        </p:nvSpPr>
        <p:spPr>
          <a:xfrm>
            <a:off x="330628" y="1102936"/>
            <a:ext cx="11530744" cy="470491"/>
          </a:xfrm>
          <a:prstGeom prst="rect">
            <a:avLst/>
          </a:prstGeom>
        </p:spPr>
        <p:txBody>
          <a:bodyPr anchor="t"/>
          <a:lstStyle>
            <a:lvl1pPr marL="0" indent="0">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pic>
        <p:nvPicPr>
          <p:cNvPr id="35" name="Picture 34" descr="A picture containing drawing&#10;&#10;Description automatically generated">
            <a:extLst>
              <a:ext uri="{FF2B5EF4-FFF2-40B4-BE49-F238E27FC236}">
                <a16:creationId xmlns:a16="http://schemas.microsoft.com/office/drawing/2014/main" id="{7B071EA9-E750-46F0-8E0A-321BFBE8C6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077" y="3369411"/>
            <a:ext cx="540000" cy="54000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E0AF619-5B71-4A55-855A-4B110D7240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077" y="4861441"/>
            <a:ext cx="540000" cy="540000"/>
          </a:xfrm>
          <a:prstGeom prst="rect">
            <a:avLst/>
          </a:prstGeom>
        </p:spPr>
      </p:pic>
      <p:pic>
        <p:nvPicPr>
          <p:cNvPr id="39" name="Picture 38" descr="A picture containing game, drawing, room&#10;&#10;Description automatically generated">
            <a:extLst>
              <a:ext uri="{FF2B5EF4-FFF2-40B4-BE49-F238E27FC236}">
                <a16:creationId xmlns:a16="http://schemas.microsoft.com/office/drawing/2014/main" id="{2CF7F597-3F6E-4F7B-A73A-8E28DCB7426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9077" y="1881963"/>
            <a:ext cx="540000" cy="540000"/>
          </a:xfrm>
          <a:prstGeom prst="rect">
            <a:avLst/>
          </a:prstGeom>
        </p:spPr>
      </p:pic>
    </p:spTree>
    <p:extLst>
      <p:ext uri="{BB962C8B-B14F-4D97-AF65-F5344CB8AC3E}">
        <p14:creationId xmlns:p14="http://schemas.microsoft.com/office/powerpoint/2010/main" val="2029161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EB330A-18E1-4569-A20C-6363FF7D5C7E}"/>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018076CB-63AE-4CAD-8941-D35B7630D36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374381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969A99-9150-4854-8520-E351EAC5BF67}"/>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6" name="Table Placeholder 5">
            <a:extLst>
              <a:ext uri="{FF2B5EF4-FFF2-40B4-BE49-F238E27FC236}">
                <a16:creationId xmlns:a16="http://schemas.microsoft.com/office/drawing/2014/main" id="{6D09F174-73E0-4476-A546-32D482C27B98}"/>
              </a:ext>
            </a:extLst>
          </p:cNvPr>
          <p:cNvSpPr>
            <a:spLocks noGrp="1"/>
          </p:cNvSpPr>
          <p:nvPr>
            <p:ph type="tbl" sz="quarter" idx="13"/>
          </p:nvPr>
        </p:nvSpPr>
        <p:spPr>
          <a:xfrm>
            <a:off x="330200" y="2075935"/>
            <a:ext cx="11531600" cy="4032634"/>
          </a:xfrm>
          <a:prstGeom prst="rect">
            <a:avLst/>
          </a:prstGeom>
        </p:spPr>
        <p:txBody>
          <a:bodyPr/>
          <a:lstStyle>
            <a:lvl1pPr>
              <a:buClr>
                <a:schemeClr val="accent1"/>
              </a:buClr>
              <a:defRPr>
                <a:latin typeface="Oxford Raleway" pitchFamily="2" charset="0"/>
              </a:defRPr>
            </a:lvl1pPr>
          </a:lstStyle>
          <a:p>
            <a:r>
              <a:rPr lang="en-US"/>
              <a:t>Click icon to add table</a:t>
            </a:r>
            <a:endParaRPr lang="en-GB" dirty="0"/>
          </a:p>
        </p:txBody>
      </p:sp>
      <p:sp>
        <p:nvSpPr>
          <p:cNvPr id="8" name="Title 1">
            <a:extLst>
              <a:ext uri="{FF2B5EF4-FFF2-40B4-BE49-F238E27FC236}">
                <a16:creationId xmlns:a16="http://schemas.microsoft.com/office/drawing/2014/main" id="{3C7920FD-3E8D-4697-B06B-18289E03B0CB}"/>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25606FD7-90ED-4425-B2AE-68E7290BB630}"/>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2539749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m image and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0C13EC-9F20-4EEC-B9F1-B913BCB8C106}"/>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8" name="Title 1">
            <a:extLst>
              <a:ext uri="{FF2B5EF4-FFF2-40B4-BE49-F238E27FC236}">
                <a16:creationId xmlns:a16="http://schemas.microsoft.com/office/drawing/2014/main" id="{104ABD96-CCC6-4C7A-B20E-4A9289FDEFF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9" name="Picture Placeholder 2">
            <a:extLst>
              <a:ext uri="{FF2B5EF4-FFF2-40B4-BE49-F238E27FC236}">
                <a16:creationId xmlns:a16="http://schemas.microsoft.com/office/drawing/2014/main" id="{AB76AEC6-53DC-41FE-89C2-DE88D2B30FA5}"/>
              </a:ext>
            </a:extLst>
          </p:cNvPr>
          <p:cNvSpPr>
            <a:spLocks noGrp="1"/>
          </p:cNvSpPr>
          <p:nvPr>
            <p:ph type="pic" idx="18"/>
          </p:nvPr>
        </p:nvSpPr>
        <p:spPr>
          <a:xfrm>
            <a:off x="701749" y="1091308"/>
            <a:ext cx="2158409" cy="5277595"/>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Content Placeholder 2">
            <a:extLst>
              <a:ext uri="{FF2B5EF4-FFF2-40B4-BE49-F238E27FC236}">
                <a16:creationId xmlns:a16="http://schemas.microsoft.com/office/drawing/2014/main" id="{FD8997F5-1D3A-4E66-A5DA-2FEEE9E059F4}"/>
              </a:ext>
            </a:extLst>
          </p:cNvPr>
          <p:cNvSpPr>
            <a:spLocks noGrp="1"/>
          </p:cNvSpPr>
          <p:nvPr>
            <p:ph idx="15"/>
          </p:nvPr>
        </p:nvSpPr>
        <p:spPr>
          <a:xfrm>
            <a:off x="2987748" y="1662021"/>
            <a:ext cx="8873622" cy="4706881"/>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9">
            <a:extLst>
              <a:ext uri="{FF2B5EF4-FFF2-40B4-BE49-F238E27FC236}">
                <a16:creationId xmlns:a16="http://schemas.microsoft.com/office/drawing/2014/main" id="{01A3C7FB-9929-4638-9545-E8B24D97A89D}"/>
              </a:ext>
            </a:extLst>
          </p:cNvPr>
          <p:cNvSpPr>
            <a:spLocks noGrp="1"/>
          </p:cNvSpPr>
          <p:nvPr>
            <p:ph sz="quarter" idx="10" hasCustomPrompt="1"/>
          </p:nvPr>
        </p:nvSpPr>
        <p:spPr>
          <a:xfrm>
            <a:off x="2987748" y="1120750"/>
            <a:ext cx="8873623"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13" name="Rectangle 12">
            <a:extLst>
              <a:ext uri="{FF2B5EF4-FFF2-40B4-BE49-F238E27FC236}">
                <a16:creationId xmlns:a16="http://schemas.microsoft.com/office/drawing/2014/main" id="{F10F4FAC-D490-4B16-99E4-4ADE8B9FD6BA}"/>
              </a:ext>
            </a:extLst>
          </p:cNvPr>
          <p:cNvSpPr/>
          <p:nvPr/>
        </p:nvSpPr>
        <p:spPr>
          <a:xfrm>
            <a:off x="541493" y="1091308"/>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Tree>
    <p:extLst>
      <p:ext uri="{BB962C8B-B14F-4D97-AF65-F5344CB8AC3E}">
        <p14:creationId xmlns:p14="http://schemas.microsoft.com/office/powerpoint/2010/main" val="3302864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with pic/graph">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6401" y="1263600"/>
            <a:ext cx="5665556" cy="4978016"/>
          </a:xfrm>
          <a:prstGeom prst="rect">
            <a:avLst/>
          </a:prstGeom>
        </p:spPr>
        <p:txBody>
          <a:bodyPr/>
          <a:lstStyle>
            <a:lvl1pPr>
              <a:defRPr>
                <a:latin typeface="+mj-lt"/>
                <a:cs typeface="Helvetica" pitchFamily="34" charset="0"/>
              </a:defRPr>
            </a:lvl1pPr>
            <a:lvl2pPr>
              <a:defRPr sz="2200">
                <a:latin typeface="+mj-lt"/>
                <a:cs typeface="Helvetica" pitchFamily="34" charset="0"/>
              </a:defRPr>
            </a:lvl2pPr>
            <a:lvl3pPr>
              <a:defRPr>
                <a:latin typeface="+mj-lt"/>
                <a:cs typeface="Helvetica" pitchFamily="34" charset="0"/>
              </a:defRPr>
            </a:lvl3pPr>
            <a:lvl4pPr>
              <a:defRPr>
                <a:latin typeface="+mj-lt"/>
                <a:cs typeface="Helvetica" pitchFamily="34" charset="0"/>
              </a:defRPr>
            </a:lvl4pPr>
            <a:lvl5pPr>
              <a:defRPr>
                <a:latin typeface="+mj-lt"/>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p:cNvSpPr>
            <a:spLocks noGrp="1"/>
          </p:cNvSpPr>
          <p:nvPr>
            <p:ph type="body" sz="quarter" idx="11"/>
          </p:nvPr>
        </p:nvSpPr>
        <p:spPr>
          <a:xfrm>
            <a:off x="6195157" y="1257200"/>
            <a:ext cx="5665556" cy="4978016"/>
          </a:xfrm>
          <a:prstGeom prst="rect">
            <a:avLst/>
          </a:prstGeom>
        </p:spPr>
        <p:txBody>
          <a:bodyPr/>
          <a:lstStyle>
            <a:lvl1pPr>
              <a:defRPr>
                <a:latin typeface="+mj-lt"/>
                <a:cs typeface="Helvetica" pitchFamily="34" charset="0"/>
              </a:defRPr>
            </a:lvl1pPr>
            <a:lvl2pPr>
              <a:defRPr sz="2200">
                <a:latin typeface="+mj-lt"/>
                <a:cs typeface="Helvetica" pitchFamily="34" charset="0"/>
              </a:defRPr>
            </a:lvl2pPr>
            <a:lvl3pPr>
              <a:defRPr>
                <a:latin typeface="+mj-lt"/>
                <a:cs typeface="Helvetica" pitchFamily="34" charset="0"/>
              </a:defRPr>
            </a:lvl3pPr>
            <a:lvl4pPr>
              <a:defRPr>
                <a:latin typeface="+mj-lt"/>
                <a:cs typeface="Helvetica" pitchFamily="34" charset="0"/>
              </a:defRPr>
            </a:lvl4pPr>
            <a:lvl5pPr>
              <a:defRPr>
                <a:latin typeface="+mj-lt"/>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8A46A97E-0C9A-4EFB-81B2-046DE092D5B7}"/>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48342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old text intro &amp; bullets">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326402" y="1976847"/>
            <a:ext cx="11532447" cy="4275908"/>
          </a:xfrm>
          <a:prstGeom prst="rect">
            <a:avLst/>
          </a:prstGeom>
        </p:spPr>
        <p:txBody>
          <a:bodyPr/>
          <a:lstStyle>
            <a:lvl1pPr>
              <a:defRPr>
                <a:latin typeface="+mj-lt"/>
                <a:cs typeface="Helvetica" pitchFamily="34" charset="0"/>
              </a:defRPr>
            </a:lvl1pPr>
            <a:lvl2pPr>
              <a:defRPr sz="2933">
                <a:latin typeface="+mj-lt"/>
                <a:cs typeface="Helvetica" pitchFamily="34" charset="0"/>
              </a:defRPr>
            </a:lvl2pPr>
            <a:lvl3pPr>
              <a:defRPr>
                <a:latin typeface="+mj-lt"/>
                <a:cs typeface="Helvetica" pitchFamily="34" charset="0"/>
              </a:defRPr>
            </a:lvl3pPr>
            <a:lvl4pPr>
              <a:defRPr>
                <a:latin typeface="+mj-lt"/>
                <a:cs typeface="Helvetica" pitchFamily="34" charset="0"/>
              </a:defRPr>
            </a:lvl4pPr>
            <a:lvl5pPr>
              <a:defRPr>
                <a:latin typeface="+mj-lt"/>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2"/>
          </p:nvPr>
        </p:nvSpPr>
        <p:spPr>
          <a:xfrm>
            <a:off x="325970" y="1263107"/>
            <a:ext cx="11517689" cy="635000"/>
          </a:xfrm>
          <a:prstGeom prst="rect">
            <a:avLst/>
          </a:prstGeom>
        </p:spPr>
        <p:txBody>
          <a:bodyPr/>
          <a:lstStyle>
            <a:lvl1pPr>
              <a:buNone/>
              <a:defRPr b="1">
                <a:latin typeface="Oxford Raleway" pitchFamily="2" charset="0"/>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E9D5D9B1-EDFE-43D4-8424-9AF3B9AB75D3}"/>
              </a:ext>
            </a:extLst>
          </p:cNvPr>
          <p:cNvSpPr>
            <a:spLocks noGrp="1"/>
          </p:cNvSpPr>
          <p:nvPr>
            <p:ph type="sldNum" sz="quarter" idx="13"/>
          </p:nvPr>
        </p:nvSpPr>
        <p:spPr>
          <a:xfrm>
            <a:off x="10199802" y="6450356"/>
            <a:ext cx="1661570" cy="365125"/>
          </a:xfrm>
          <a:prstGeom prst="rect">
            <a:avLst/>
          </a:prstGeom>
        </p:spPr>
        <p:txBody>
          <a:bodyPr/>
          <a:lstStyle/>
          <a:p>
            <a:fld id="{8FD43FEB-5882-4749-8033-ED521BCEA463}" type="slidenum">
              <a:rPr lang="en-GB" smtClean="0"/>
              <a:t>‹#›</a:t>
            </a:fld>
            <a:endParaRPr lang="en-GB"/>
          </a:p>
        </p:txBody>
      </p:sp>
      <p:sp>
        <p:nvSpPr>
          <p:cNvPr id="7" name="Title 1">
            <a:extLst>
              <a:ext uri="{FF2B5EF4-FFF2-40B4-BE49-F238E27FC236}">
                <a16:creationId xmlns:a16="http://schemas.microsoft.com/office/drawing/2014/main" id="{BF948C1A-1229-4BEA-B095-F7E60D9806B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435658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xed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EBAE33-04C5-4C66-B85F-7657D5FD6DA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1" name="Rectangle 10">
            <a:extLst>
              <a:ext uri="{FF2B5EF4-FFF2-40B4-BE49-F238E27FC236}">
                <a16:creationId xmlns:a16="http://schemas.microsoft.com/office/drawing/2014/main" id="{648E0165-1244-4244-8CEF-C0D16D0E79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2" name="Title 1">
            <a:extLst>
              <a:ext uri="{FF2B5EF4-FFF2-40B4-BE49-F238E27FC236}">
                <a16:creationId xmlns:a16="http://schemas.microsoft.com/office/drawing/2014/main" id="{02C5DA41-FB6C-46A0-992A-67ECCC3EAF7E}"/>
              </a:ext>
            </a:extLst>
          </p:cNvPr>
          <p:cNvSpPr>
            <a:spLocks noGrp="1"/>
          </p:cNvSpPr>
          <p:nvPr>
            <p:ph type="ctrTitle"/>
          </p:nvPr>
        </p:nvSpPr>
        <p:spPr>
          <a:xfrm>
            <a:off x="5872187" y="1438109"/>
            <a:ext cx="5988472" cy="2585323"/>
          </a:xfrm>
          <a:prstGeom prst="rect">
            <a:avLst/>
          </a:prstGeom>
        </p:spPr>
        <p:txBody>
          <a:bodyPr wrap="square" anchor="ctr" anchorCtr="0">
            <a:normAutofit/>
          </a:bodyPr>
          <a:lstStyle>
            <a:lvl1pPr algn="ctr">
              <a:defRPr sz="5400">
                <a:latin typeface="Oxford Raleway"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3AC7696-6EBF-4251-8AA8-AEA2B7D47949}"/>
              </a:ext>
            </a:extLst>
          </p:cNvPr>
          <p:cNvSpPr>
            <a:spLocks noGrp="1"/>
          </p:cNvSpPr>
          <p:nvPr>
            <p:ph type="subTitle" idx="1"/>
          </p:nvPr>
        </p:nvSpPr>
        <p:spPr>
          <a:xfrm>
            <a:off x="5872899" y="3982604"/>
            <a:ext cx="5988472" cy="1275196"/>
          </a:xfrm>
          <a:prstGeom prst="rect">
            <a:avLst/>
          </a:prstGeom>
        </p:spPr>
        <p:txBody>
          <a:bodyPr anchor="ctr" anchorCtr="0"/>
          <a:lstStyle>
            <a:lvl1pPr marL="0" indent="0" algn="ctr">
              <a:buNone/>
              <a:defRPr sz="2400">
                <a:solidFill>
                  <a:srgbClr val="1C2674"/>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14">
            <a:extLst>
              <a:ext uri="{FF2B5EF4-FFF2-40B4-BE49-F238E27FC236}">
                <a16:creationId xmlns:a16="http://schemas.microsoft.com/office/drawing/2014/main" id="{A323EE04-F8FD-4BE9-8563-8FBDA4016115}"/>
              </a:ext>
            </a:extLst>
          </p:cNvPr>
          <p:cNvSpPr>
            <a:spLocks noGrp="1"/>
          </p:cNvSpPr>
          <p:nvPr>
            <p:ph type="body" sz="quarter" idx="14" hasCustomPrompt="1"/>
          </p:nvPr>
        </p:nvSpPr>
        <p:spPr>
          <a:xfrm>
            <a:off x="5872186" y="5664708"/>
            <a:ext cx="5988473" cy="233098"/>
          </a:xfrm>
          <a:prstGeom prst="rect">
            <a:avLst/>
          </a:prstGeom>
        </p:spPr>
        <p:txBody>
          <a:bodyPr anchor="t"/>
          <a:lstStyle>
            <a:lvl1pPr marL="0" indent="0" algn="ctr">
              <a:buNone/>
              <a:defRPr sz="1198">
                <a:solidFill>
                  <a:schemeClr val="accent1"/>
                </a:solidFill>
                <a:latin typeface="Oxford Raleway" pitchFamily="2" charset="0"/>
              </a:defRPr>
            </a:lvl1pPr>
          </a:lstStyle>
          <a:p>
            <a:pPr lvl="0"/>
            <a:r>
              <a:rPr lang="en-US" dirty="0"/>
              <a:t>Position</a:t>
            </a:r>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4211032831"/>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3" name="Text Placeholder 14">
            <a:extLst>
              <a:ext uri="{FF2B5EF4-FFF2-40B4-BE49-F238E27FC236}">
                <a16:creationId xmlns:a16="http://schemas.microsoft.com/office/drawing/2014/main" id="{0288141E-2699-47A3-8955-9781B723964A}"/>
              </a:ext>
            </a:extLst>
          </p:cNvPr>
          <p:cNvSpPr>
            <a:spLocks noGrp="1"/>
          </p:cNvSpPr>
          <p:nvPr>
            <p:ph type="body" sz="quarter" idx="15" hasCustomPrompt="1"/>
          </p:nvPr>
        </p:nvSpPr>
        <p:spPr>
          <a:xfrm>
            <a:off x="5872185" y="5365732"/>
            <a:ext cx="5988473" cy="233098"/>
          </a:xfrm>
          <a:prstGeom prst="rect">
            <a:avLst/>
          </a:prstGeom>
        </p:spPr>
        <p:txBody>
          <a:bodyPr anchor="t"/>
          <a:lstStyle>
            <a:lvl1pPr marL="0" indent="0" algn="ctr">
              <a:buNone/>
              <a:defRPr sz="1400" b="1">
                <a:solidFill>
                  <a:schemeClr val="accent1"/>
                </a:solidFill>
                <a:latin typeface="Oxford Raleway" pitchFamily="2" charset="0"/>
              </a:defRPr>
            </a:lvl1pPr>
          </a:lstStyle>
          <a:p>
            <a:pPr lvl="0"/>
            <a:r>
              <a:rPr lang="en-US" dirty="0"/>
              <a:t>Presenter name</a:t>
            </a:r>
          </a:p>
        </p:txBody>
      </p:sp>
      <p:sp>
        <p:nvSpPr>
          <p:cNvPr id="10" name="Rectangle 9">
            <a:extLst>
              <a:ext uri="{FF2B5EF4-FFF2-40B4-BE49-F238E27FC236}">
                <a16:creationId xmlns:a16="http://schemas.microsoft.com/office/drawing/2014/main" id="{97D56B99-52E9-4767-B81A-D2303E46EFCA}"/>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a:extLst>
              <a:ext uri="{FF2B5EF4-FFF2-40B4-BE49-F238E27FC236}">
                <a16:creationId xmlns:a16="http://schemas.microsoft.com/office/drawing/2014/main" id="{8268EC46-1E7B-498D-81EC-62D583742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pic>
        <p:nvPicPr>
          <p:cNvPr id="15" name="Picture 14">
            <a:extLst>
              <a:ext uri="{FF2B5EF4-FFF2-40B4-BE49-F238E27FC236}">
                <a16:creationId xmlns:a16="http://schemas.microsoft.com/office/drawing/2014/main" id="{DC0731B7-8739-486F-A7C2-D385D4DF7A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graphicFrame>
        <p:nvGraphicFramePr>
          <p:cNvPr id="16" name="Object 15">
            <a:extLst>
              <a:ext uri="{FF2B5EF4-FFF2-40B4-BE49-F238E27FC236}">
                <a16:creationId xmlns:a16="http://schemas.microsoft.com/office/drawing/2014/main" id="{01B29A52-C69E-40DD-923B-7D6992264016}"/>
              </a:ext>
            </a:extLst>
          </p:cNvPr>
          <p:cNvGraphicFramePr>
            <a:graphicFrameLocks noChangeAspect="1"/>
          </p:cNvGraphicFramePr>
          <p:nvPr>
            <p:extLst>
              <p:ext uri="{D42A27DB-BD31-4B8C-83A1-F6EECF244321}">
                <p14:modId xmlns:p14="http://schemas.microsoft.com/office/powerpoint/2010/main" val="466133625"/>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5" imgW="0" imgH="0" progId="Paint.Picture">
                  <p:embed/>
                </p:oleObj>
              </mc:Choice>
              <mc:Fallback>
                <p:oleObj name="Bitmap Image" r:id="rId5" imgW="0" imgH="0" progId="Paint.Picture">
                  <p:embed/>
                  <p:pic>
                    <p:nvPicPr>
                      <p:cNvPr id="16" name="Object 15">
                        <a:extLst>
                          <a:ext uri="{FF2B5EF4-FFF2-40B4-BE49-F238E27FC236}">
                            <a16:creationId xmlns:a16="http://schemas.microsoft.com/office/drawing/2014/main" id="{01B29A52-C69E-40DD-923B-7D6992264016}"/>
                          </a:ext>
                        </a:extLst>
                      </p:cNvPr>
                      <p:cNvPicPr/>
                      <p:nvPr/>
                    </p:nvPicPr>
                    <p:blipFill/>
                    <p:spPr>
                      <a:xfrm>
                        <a:off x="2032000" y="719138"/>
                        <a:ext cx="8128000" cy="5418137"/>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5232AEB-77A3-4B39-9E55-F826FB11FFC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8" name="Rectangle 17">
            <a:extLst>
              <a:ext uri="{FF2B5EF4-FFF2-40B4-BE49-F238E27FC236}">
                <a16:creationId xmlns:a16="http://schemas.microsoft.com/office/drawing/2014/main" id="{7C86EA95-CA9C-4EAD-8F70-785A7A174490}"/>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9" name="Picture 18">
            <a:extLst>
              <a:ext uri="{FF2B5EF4-FFF2-40B4-BE49-F238E27FC236}">
                <a16:creationId xmlns:a16="http://schemas.microsoft.com/office/drawing/2014/main" id="{F91D53CF-B4DE-4098-A57B-D3C9FFD10D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spTree>
    <p:extLst>
      <p:ext uri="{BB962C8B-B14F-4D97-AF65-F5344CB8AC3E}">
        <p14:creationId xmlns:p14="http://schemas.microsoft.com/office/powerpoint/2010/main" val="487703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ivate &amp; Confidential State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EBAE33-04C5-4C66-B85F-7657D5FD6DA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1" name="Rectangle 10">
            <a:extLst>
              <a:ext uri="{FF2B5EF4-FFF2-40B4-BE49-F238E27FC236}">
                <a16:creationId xmlns:a16="http://schemas.microsoft.com/office/drawing/2014/main" id="{648E0165-1244-4244-8CEF-C0D16D0E79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601716061"/>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7D56B99-52E9-4767-B81A-D2303E46EFCA}"/>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a:extLst>
              <a:ext uri="{FF2B5EF4-FFF2-40B4-BE49-F238E27FC236}">
                <a16:creationId xmlns:a16="http://schemas.microsoft.com/office/drawing/2014/main" id="{8268EC46-1E7B-498D-81EC-62D583742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pic>
        <p:nvPicPr>
          <p:cNvPr id="15" name="Picture 14">
            <a:extLst>
              <a:ext uri="{FF2B5EF4-FFF2-40B4-BE49-F238E27FC236}">
                <a16:creationId xmlns:a16="http://schemas.microsoft.com/office/drawing/2014/main" id="{DC0731B7-8739-486F-A7C2-D385D4DF7A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graphicFrame>
        <p:nvGraphicFramePr>
          <p:cNvPr id="16" name="Object 15">
            <a:extLst>
              <a:ext uri="{FF2B5EF4-FFF2-40B4-BE49-F238E27FC236}">
                <a16:creationId xmlns:a16="http://schemas.microsoft.com/office/drawing/2014/main" id="{01B29A52-C69E-40DD-923B-7D6992264016}"/>
              </a:ext>
            </a:extLst>
          </p:cNvPr>
          <p:cNvGraphicFramePr>
            <a:graphicFrameLocks noChangeAspect="1"/>
          </p:cNvGraphicFramePr>
          <p:nvPr>
            <p:extLst>
              <p:ext uri="{D42A27DB-BD31-4B8C-83A1-F6EECF244321}">
                <p14:modId xmlns:p14="http://schemas.microsoft.com/office/powerpoint/2010/main" val="1312065764"/>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5" imgW="0" imgH="0" progId="Paint.Picture">
                  <p:embed/>
                </p:oleObj>
              </mc:Choice>
              <mc:Fallback>
                <p:oleObj name="Bitmap Image" r:id="rId5" imgW="0" imgH="0" progId="Paint.Picture">
                  <p:embed/>
                  <p:pic>
                    <p:nvPicPr>
                      <p:cNvPr id="16" name="Object 15">
                        <a:extLst>
                          <a:ext uri="{FF2B5EF4-FFF2-40B4-BE49-F238E27FC236}">
                            <a16:creationId xmlns:a16="http://schemas.microsoft.com/office/drawing/2014/main" id="{01B29A52-C69E-40DD-923B-7D6992264016}"/>
                          </a:ext>
                        </a:extLst>
                      </p:cNvPr>
                      <p:cNvPicPr/>
                      <p:nvPr/>
                    </p:nvPicPr>
                    <p:blipFill/>
                    <p:spPr>
                      <a:xfrm>
                        <a:off x="2032000" y="719138"/>
                        <a:ext cx="8128000" cy="5418137"/>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5232AEB-77A3-4B39-9E55-F826FB11FFC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8" name="Rectangle 17">
            <a:extLst>
              <a:ext uri="{FF2B5EF4-FFF2-40B4-BE49-F238E27FC236}">
                <a16:creationId xmlns:a16="http://schemas.microsoft.com/office/drawing/2014/main" id="{7C86EA95-CA9C-4EAD-8F70-785A7A174490}"/>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9" name="Picture 18">
            <a:extLst>
              <a:ext uri="{FF2B5EF4-FFF2-40B4-BE49-F238E27FC236}">
                <a16:creationId xmlns:a16="http://schemas.microsoft.com/office/drawing/2014/main" id="{F91D53CF-B4DE-4098-A57B-D3C9FFD10D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sp>
        <p:nvSpPr>
          <p:cNvPr id="20" name="Subtitle 2">
            <a:extLst>
              <a:ext uri="{FF2B5EF4-FFF2-40B4-BE49-F238E27FC236}">
                <a16:creationId xmlns:a16="http://schemas.microsoft.com/office/drawing/2014/main" id="{1820499B-555F-4B0C-B6C5-3FCEDE7DE2BB}"/>
              </a:ext>
            </a:extLst>
          </p:cNvPr>
          <p:cNvSpPr txBox="1">
            <a:spLocks/>
          </p:cNvSpPr>
          <p:nvPr/>
        </p:nvSpPr>
        <p:spPr>
          <a:xfrm>
            <a:off x="5872899" y="2647950"/>
            <a:ext cx="5988472" cy="3470837"/>
          </a:xfrm>
          <a:prstGeom prst="rect">
            <a:avLst/>
          </a:prstGeom>
        </p:spPr>
        <p:txBody>
          <a:bodyPr anchor="t"/>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1"/>
                </a:solidFill>
              </a:rPr>
              <a:t>STRICTLY PRIVATE AND CONFIDENTIAL</a:t>
            </a:r>
          </a:p>
          <a:p>
            <a:r>
              <a:rPr lang="en-GB" dirty="0"/>
              <a:t>The information contained in this document is confidential to</a:t>
            </a:r>
            <a:br>
              <a:rPr lang="en-GB" dirty="0"/>
            </a:br>
            <a:r>
              <a:rPr lang="en-GB" dirty="0"/>
              <a:t>Oxford Instruments.</a:t>
            </a:r>
          </a:p>
          <a:p>
            <a:r>
              <a:rPr lang="en-GB" dirty="0"/>
              <a:t> </a:t>
            </a:r>
          </a:p>
          <a:p>
            <a:r>
              <a:rPr lang="en-GB" dirty="0"/>
              <a:t>Dissemination or disclosure of any information in this document is prohibited unless prior written consent of Oxford Instruments is obtained.</a:t>
            </a:r>
          </a:p>
          <a:p>
            <a:endParaRPr lang="en-GB" dirty="0"/>
          </a:p>
        </p:txBody>
      </p:sp>
    </p:spTree>
    <p:extLst>
      <p:ext uri="{BB962C8B-B14F-4D97-AF65-F5344CB8AC3E}">
        <p14:creationId xmlns:p14="http://schemas.microsoft.com/office/powerpoint/2010/main" val="2759060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8927A8F0-1894-416D-B284-2E836870DBC2}"/>
              </a:ext>
            </a:extLst>
          </p:cNvPr>
          <p:cNvSpPr>
            <a:spLocks noGrp="1"/>
          </p:cNvSpPr>
          <p:nvPr>
            <p:ph type="body" sz="quarter" idx="13"/>
          </p:nvPr>
        </p:nvSpPr>
        <p:spPr>
          <a:xfrm>
            <a:off x="224012" y="1283549"/>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Picture Placeholder 2">
            <a:extLst>
              <a:ext uri="{FF2B5EF4-FFF2-40B4-BE49-F238E27FC236}">
                <a16:creationId xmlns:a16="http://schemas.microsoft.com/office/drawing/2014/main" id="{4BAE4B47-1E55-4EF7-BD28-88D2E1882F60}"/>
              </a:ext>
            </a:extLst>
          </p:cNvPr>
          <p:cNvSpPr>
            <a:spLocks noGrp="1"/>
          </p:cNvSpPr>
          <p:nvPr>
            <p:ph type="pic" idx="18"/>
          </p:nvPr>
        </p:nvSpPr>
        <p:spPr>
          <a:xfrm>
            <a:off x="9898144" y="1263106"/>
            <a:ext cx="1963228" cy="4845463"/>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3" name="Title 1">
            <a:extLst>
              <a:ext uri="{FF2B5EF4-FFF2-40B4-BE49-F238E27FC236}">
                <a16:creationId xmlns:a16="http://schemas.microsoft.com/office/drawing/2014/main" id="{0EB25F2B-A03F-41CF-8852-324E37AC94BA}"/>
              </a:ext>
            </a:extLst>
          </p:cNvPr>
          <p:cNvSpPr>
            <a:spLocks noGrp="1"/>
          </p:cNvSpPr>
          <p:nvPr>
            <p:ph type="title"/>
          </p:nvPr>
        </p:nvSpPr>
        <p:spPr>
          <a:xfrm>
            <a:off x="330628" y="255373"/>
            <a:ext cx="9407261" cy="772533"/>
          </a:xfrm>
          <a:prstGeom prst="rect">
            <a:avLst/>
          </a:prstGeom>
        </p:spPr>
        <p:txBody>
          <a:bodyPr anchor="ctr" anchorCtr="0">
            <a:normAutofit/>
          </a:bodyPr>
          <a:lstStyle>
            <a:lvl1pPr>
              <a:defRPr sz="3200">
                <a:latin typeface="Oxford Raleway" pitchFamily="2" charset="0"/>
              </a:defRPr>
            </a:lvl1pPr>
          </a:lstStyle>
          <a:p>
            <a:r>
              <a:rPr lang="en-US"/>
              <a:t>Click to edit Master title style</a:t>
            </a:r>
            <a:endParaRPr lang="en-GB" dirty="0"/>
          </a:p>
        </p:txBody>
      </p:sp>
      <p:sp>
        <p:nvSpPr>
          <p:cNvPr id="14" name="Text Placeholder 13">
            <a:extLst>
              <a:ext uri="{FF2B5EF4-FFF2-40B4-BE49-F238E27FC236}">
                <a16:creationId xmlns:a16="http://schemas.microsoft.com/office/drawing/2014/main" id="{5388C28A-2B89-484A-BEC5-2631AD09B8AC}"/>
              </a:ext>
            </a:extLst>
          </p:cNvPr>
          <p:cNvSpPr>
            <a:spLocks noGrp="1"/>
          </p:cNvSpPr>
          <p:nvPr>
            <p:ph type="body" sz="quarter" idx="19"/>
          </p:nvPr>
        </p:nvSpPr>
        <p:spPr>
          <a:xfrm>
            <a:off x="224011" y="1955902"/>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5" name="Text Placeholder 13">
            <a:extLst>
              <a:ext uri="{FF2B5EF4-FFF2-40B4-BE49-F238E27FC236}">
                <a16:creationId xmlns:a16="http://schemas.microsoft.com/office/drawing/2014/main" id="{6D3DD8C1-E0EB-485D-AF17-EC11C7241B47}"/>
              </a:ext>
            </a:extLst>
          </p:cNvPr>
          <p:cNvSpPr>
            <a:spLocks noGrp="1"/>
          </p:cNvSpPr>
          <p:nvPr>
            <p:ph type="body" sz="quarter" idx="20"/>
          </p:nvPr>
        </p:nvSpPr>
        <p:spPr>
          <a:xfrm>
            <a:off x="224010" y="2628255"/>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5265C3CC-ABE9-42A3-BB17-43721491E496}"/>
              </a:ext>
            </a:extLst>
          </p:cNvPr>
          <p:cNvSpPr>
            <a:spLocks noGrp="1"/>
          </p:cNvSpPr>
          <p:nvPr>
            <p:ph type="body" sz="quarter" idx="21"/>
          </p:nvPr>
        </p:nvSpPr>
        <p:spPr>
          <a:xfrm>
            <a:off x="224009" y="3300608"/>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0D05B160-B3F2-4B19-A91C-336BAAE9E092}"/>
              </a:ext>
            </a:extLst>
          </p:cNvPr>
          <p:cNvSpPr>
            <a:spLocks noGrp="1"/>
          </p:cNvSpPr>
          <p:nvPr>
            <p:ph type="body" sz="quarter" idx="22"/>
          </p:nvPr>
        </p:nvSpPr>
        <p:spPr>
          <a:xfrm>
            <a:off x="224009" y="3972961"/>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Slide Number Placeholder 5">
            <a:extLst>
              <a:ext uri="{FF2B5EF4-FFF2-40B4-BE49-F238E27FC236}">
                <a16:creationId xmlns:a16="http://schemas.microsoft.com/office/drawing/2014/main" id="{89FF0799-1C57-4DB9-B648-AF0DCCBD270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484091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amp; Detailed List">
    <p:spTree>
      <p:nvGrpSpPr>
        <p:cNvPr id="1" name=""/>
        <p:cNvGrpSpPr/>
        <p:nvPr/>
      </p:nvGrpSpPr>
      <p:grpSpPr>
        <a:xfrm>
          <a:off x="0" y="0"/>
          <a:ext cx="0" cy="0"/>
          <a:chOff x="0" y="0"/>
          <a:chExt cx="0" cy="0"/>
        </a:xfrm>
      </p:grpSpPr>
      <p:sp>
        <p:nvSpPr>
          <p:cNvPr id="35" name="Text Placeholder 13">
            <a:extLst>
              <a:ext uri="{FF2B5EF4-FFF2-40B4-BE49-F238E27FC236}">
                <a16:creationId xmlns:a16="http://schemas.microsoft.com/office/drawing/2014/main" id="{1E461203-1B79-429B-9CF7-AAF3C6A66B77}"/>
              </a:ext>
            </a:extLst>
          </p:cNvPr>
          <p:cNvSpPr>
            <a:spLocks noGrp="1"/>
          </p:cNvSpPr>
          <p:nvPr>
            <p:ph type="body" sz="quarter" idx="14"/>
          </p:nvPr>
        </p:nvSpPr>
        <p:spPr>
          <a:xfrm>
            <a:off x="228671" y="1915127"/>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6" name="Content Placeholder 9">
            <a:extLst>
              <a:ext uri="{FF2B5EF4-FFF2-40B4-BE49-F238E27FC236}">
                <a16:creationId xmlns:a16="http://schemas.microsoft.com/office/drawing/2014/main" id="{D66B20B4-618C-4FC5-9D03-2ABC9FD7202A}"/>
              </a:ext>
            </a:extLst>
          </p:cNvPr>
          <p:cNvSpPr>
            <a:spLocks noGrp="1"/>
          </p:cNvSpPr>
          <p:nvPr>
            <p:ph sz="quarter" idx="10" hasCustomPrompt="1"/>
          </p:nvPr>
        </p:nvSpPr>
        <p:spPr>
          <a:xfrm>
            <a:off x="330628" y="1120750"/>
            <a:ext cx="11530744"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42" name="Picture Placeholder 2">
            <a:extLst>
              <a:ext uri="{FF2B5EF4-FFF2-40B4-BE49-F238E27FC236}">
                <a16:creationId xmlns:a16="http://schemas.microsoft.com/office/drawing/2014/main" id="{CD89A2A5-0426-45FF-BE61-26E6E8723276}"/>
              </a:ext>
            </a:extLst>
          </p:cNvPr>
          <p:cNvSpPr>
            <a:spLocks noGrp="1"/>
          </p:cNvSpPr>
          <p:nvPr>
            <p:ph type="pic" idx="20"/>
          </p:nvPr>
        </p:nvSpPr>
        <p:spPr>
          <a:xfrm>
            <a:off x="8341052" y="1915128"/>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3" name="Picture Placeholder 2">
            <a:extLst>
              <a:ext uri="{FF2B5EF4-FFF2-40B4-BE49-F238E27FC236}">
                <a16:creationId xmlns:a16="http://schemas.microsoft.com/office/drawing/2014/main" id="{9079CBF1-1D5A-4FF3-9DD3-B56818A284F4}"/>
              </a:ext>
            </a:extLst>
          </p:cNvPr>
          <p:cNvSpPr>
            <a:spLocks noGrp="1"/>
          </p:cNvSpPr>
          <p:nvPr>
            <p:ph type="pic" idx="21"/>
          </p:nvPr>
        </p:nvSpPr>
        <p:spPr>
          <a:xfrm>
            <a:off x="8341052" y="3527215"/>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5" name="Title 1">
            <a:extLst>
              <a:ext uri="{FF2B5EF4-FFF2-40B4-BE49-F238E27FC236}">
                <a16:creationId xmlns:a16="http://schemas.microsoft.com/office/drawing/2014/main" id="{5FCBE03F-B78E-4428-96C8-C9F796EAC69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3" name="Text Placeholder 13">
            <a:extLst>
              <a:ext uri="{FF2B5EF4-FFF2-40B4-BE49-F238E27FC236}">
                <a16:creationId xmlns:a16="http://schemas.microsoft.com/office/drawing/2014/main" id="{05CF2CE8-F918-40AE-9F79-410CCABCDB9C}"/>
              </a:ext>
            </a:extLst>
          </p:cNvPr>
          <p:cNvSpPr>
            <a:spLocks noGrp="1"/>
          </p:cNvSpPr>
          <p:nvPr>
            <p:ph type="body" sz="quarter" idx="22"/>
          </p:nvPr>
        </p:nvSpPr>
        <p:spPr>
          <a:xfrm>
            <a:off x="228671" y="244047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47C4981A-D1DD-405D-B157-91056CB91808}"/>
              </a:ext>
            </a:extLst>
          </p:cNvPr>
          <p:cNvSpPr>
            <a:spLocks noGrp="1"/>
          </p:cNvSpPr>
          <p:nvPr>
            <p:ph type="body" sz="quarter" idx="23"/>
          </p:nvPr>
        </p:nvSpPr>
        <p:spPr>
          <a:xfrm>
            <a:off x="228671" y="2965831"/>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C068E6E9-0F80-4C46-B33B-D3FF4E6CC477}"/>
              </a:ext>
            </a:extLst>
          </p:cNvPr>
          <p:cNvSpPr>
            <a:spLocks noGrp="1"/>
          </p:cNvSpPr>
          <p:nvPr>
            <p:ph type="body" sz="quarter" idx="24"/>
          </p:nvPr>
        </p:nvSpPr>
        <p:spPr>
          <a:xfrm>
            <a:off x="228671" y="3491183"/>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7727E0D6-F144-4B3D-A40B-FD2597D709B1}"/>
              </a:ext>
            </a:extLst>
          </p:cNvPr>
          <p:cNvSpPr>
            <a:spLocks noGrp="1"/>
          </p:cNvSpPr>
          <p:nvPr>
            <p:ph type="body" sz="quarter" idx="25"/>
          </p:nvPr>
        </p:nvSpPr>
        <p:spPr>
          <a:xfrm>
            <a:off x="228671" y="4016535"/>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8" name="Text Placeholder 13">
            <a:extLst>
              <a:ext uri="{FF2B5EF4-FFF2-40B4-BE49-F238E27FC236}">
                <a16:creationId xmlns:a16="http://schemas.microsoft.com/office/drawing/2014/main" id="{4AEA0202-47FD-46F1-B0D6-0431017B7050}"/>
              </a:ext>
            </a:extLst>
          </p:cNvPr>
          <p:cNvSpPr>
            <a:spLocks noGrp="1"/>
          </p:cNvSpPr>
          <p:nvPr>
            <p:ph type="body" sz="quarter" idx="26"/>
          </p:nvPr>
        </p:nvSpPr>
        <p:spPr>
          <a:xfrm>
            <a:off x="228671" y="454188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Slide Number Placeholder 5">
            <a:extLst>
              <a:ext uri="{FF2B5EF4-FFF2-40B4-BE49-F238E27FC236}">
                <a16:creationId xmlns:a16="http://schemas.microsoft.com/office/drawing/2014/main" id="{F47ECF0A-12E0-4F09-BB02-7E459F495E61}"/>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013892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204176"/>
          </a:xfrm>
          <a:prstGeom prst="rect">
            <a:avLst/>
          </a:prstGeom>
        </p:spPr>
        <p:txBody>
          <a:bodyPr/>
          <a:lstStyle>
            <a:lvl1pPr marL="457200" indent="-457200">
              <a:buClr>
                <a:schemeClr val="accent1"/>
              </a:buClr>
              <a:buFont typeface="+mj-lt"/>
              <a:buAutoNum type="arabicPeriod"/>
              <a:defRPr>
                <a:latin typeface="Oxford Raleway" pitchFamily="2" charset="0"/>
              </a:defRPr>
            </a:lvl1pPr>
            <a:lvl2pPr marL="914400" indent="-457200">
              <a:buClr>
                <a:srgbClr val="1C2674"/>
              </a:buClr>
              <a:buFont typeface="+mj-lt"/>
              <a:buAutoNum type="arabicPeriod"/>
              <a:defRPr>
                <a:solidFill>
                  <a:schemeClr val="accent2"/>
                </a:solidFill>
                <a:latin typeface="Oxford Raleway" pitchFamily="2" charset="0"/>
              </a:defRPr>
            </a:lvl2pPr>
            <a:lvl3pPr marL="1257300" indent="-342900">
              <a:buClr>
                <a:srgbClr val="B5B9D3"/>
              </a:buClr>
              <a:buFont typeface="+mj-lt"/>
              <a:buAutoNum type="arabicPeriod"/>
              <a:defRPr>
                <a:solidFill>
                  <a:schemeClr val="bg2"/>
                </a:solidFill>
                <a:latin typeface="Oxford Raleway" pitchFamily="2" charset="0"/>
              </a:defRPr>
            </a:lvl3pPr>
            <a:lvl4pPr marL="1714500" indent="-342900">
              <a:buClr>
                <a:schemeClr val="bg1">
                  <a:lumMod val="50000"/>
                </a:schemeClr>
              </a:buClr>
              <a:buFont typeface="+mj-lt"/>
              <a:buAutoNum type="arabicPeriod"/>
              <a:defRPr>
                <a:solidFill>
                  <a:schemeClr val="bg2"/>
                </a:solidFill>
                <a:latin typeface="Oxford Raleway" pitchFamily="2" charset="0"/>
              </a:defRPr>
            </a:lvl4pPr>
            <a:lvl5pPr marL="2171700" indent="-342900">
              <a:buClr>
                <a:schemeClr val="bg1">
                  <a:lumMod val="65000"/>
                </a:schemeClr>
              </a:buClr>
              <a:buFont typeface="+mj-lt"/>
              <a:buAutoNum type="arabicPeriod"/>
              <a:defRPr>
                <a:solidFill>
                  <a:schemeClr val="bg2"/>
                </a:solidFill>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0E7FDF0-C300-4D37-A7C0-435B3FE25F2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id="{2394E228-FB2B-451B-BCEA-84A1BF83B05E}"/>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2552051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187084"/>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685800" indent="-228600">
              <a:spcAft>
                <a:spcPts val="300"/>
              </a:spcAft>
              <a:buClr>
                <a:schemeClr val="accent2"/>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chemeClr val="accent6"/>
              </a:buClr>
              <a:buSzPct val="70000"/>
              <a:buFont typeface="Oxford Raleway" pitchFamily="2" charset="0"/>
              <a:buChar char="•"/>
              <a:defRPr>
                <a:solidFill>
                  <a:schemeClr val="bg2"/>
                </a:solidFill>
                <a:latin typeface="Oxford Raleway" pitchFamily="2" charset="0"/>
              </a:defRPr>
            </a:lvl3pPr>
            <a:lvl4pPr>
              <a:spcAft>
                <a:spcPts val="300"/>
              </a:spcAft>
              <a:buClr>
                <a:schemeClr val="bg2"/>
              </a:buClr>
              <a:defRPr>
                <a:solidFill>
                  <a:schemeClr val="bg2"/>
                </a:solidFill>
                <a:latin typeface="Oxford Raleway" pitchFamily="2" charset="0"/>
              </a:defRPr>
            </a:lvl4pPr>
            <a:lvl5pPr>
              <a:spcAft>
                <a:spcPts val="300"/>
              </a:spcAft>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8B75BC0-2444-4E2C-822E-5C7BF7E503D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id="{60E7C567-A24B-4A49-8E0B-DE1029998B03}"/>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12969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Bullets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04E5-6430-4C38-A945-3085DEE4EF03}"/>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834D6F5D-0D15-4527-A77A-DE35A42A0C6F}"/>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E3F24FCC-3B9A-4771-BCD1-AB37126B5775}"/>
              </a:ext>
            </a:extLst>
          </p:cNvPr>
          <p:cNvSpPr>
            <a:spLocks noGrp="1"/>
          </p:cNvSpPr>
          <p:nvPr>
            <p:ph idx="1"/>
          </p:nvPr>
        </p:nvSpPr>
        <p:spPr>
          <a:xfrm>
            <a:off x="330628" y="1820561"/>
            <a:ext cx="11530744" cy="4356401"/>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800100" indent="-342900">
              <a:spcAft>
                <a:spcPts val="300"/>
              </a:spcAft>
              <a:buClr>
                <a:srgbClr val="1C2674"/>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rgbClr val="B5B9D3"/>
              </a:buClr>
              <a:buSzPct val="70000"/>
              <a:buFont typeface="Oxford Raleway" pitchFamily="2" charset="0"/>
              <a:buChar char="•"/>
              <a:defRPr>
                <a:solidFill>
                  <a:schemeClr val="bg2"/>
                </a:solidFill>
                <a:latin typeface="Oxford Raleway" pitchFamily="2" charset="0"/>
              </a:defRPr>
            </a:lvl3pPr>
            <a:lvl4pPr>
              <a:spcAft>
                <a:spcPts val="300"/>
              </a:spcAft>
              <a:buClr>
                <a:srgbClr val="002060"/>
              </a:buClr>
              <a:defRPr>
                <a:solidFill>
                  <a:schemeClr val="bg2"/>
                </a:solidFill>
                <a:latin typeface="Oxford Raleway" pitchFamily="2" charset="0"/>
              </a:defRPr>
            </a:lvl4pPr>
            <a:lvl5pPr marL="2057400" indent="-228600">
              <a:spcAft>
                <a:spcPts val="300"/>
              </a:spcAft>
              <a:buClr>
                <a:srgbClr val="002060"/>
              </a:buClr>
              <a:buFont typeface="Oxford Raleway" pitchFamily="2" charset="0"/>
              <a:buChar cha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A44CE213-5557-4D5B-A67E-7D49173F8507}"/>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16691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Column Content - Grey">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32912"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Text Placeholder 5">
            <a:extLst>
              <a:ext uri="{FF2B5EF4-FFF2-40B4-BE49-F238E27FC236}">
                <a16:creationId xmlns:a16="http://schemas.microsoft.com/office/drawing/2014/main" id="{67C22A2B-E95B-4B56-B6B8-C4DAB07888FC}"/>
              </a:ext>
            </a:extLst>
          </p:cNvPr>
          <p:cNvSpPr>
            <a:spLocks noGrp="1"/>
          </p:cNvSpPr>
          <p:nvPr>
            <p:ph type="body" sz="quarter" idx="16"/>
          </p:nvPr>
        </p:nvSpPr>
        <p:spPr>
          <a:xfrm>
            <a:off x="33062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7522F47E-EE25-4A6A-BD44-B613E2F569FA}"/>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1" name="Text Placeholder 5">
            <a:extLst>
              <a:ext uri="{FF2B5EF4-FFF2-40B4-BE49-F238E27FC236}">
                <a16:creationId xmlns:a16="http://schemas.microsoft.com/office/drawing/2014/main" id="{CC501858-CCEF-4228-8E86-2C11A35897CC}"/>
              </a:ext>
            </a:extLst>
          </p:cNvPr>
          <p:cNvSpPr>
            <a:spLocks noGrp="1"/>
          </p:cNvSpPr>
          <p:nvPr>
            <p:ph type="body" sz="quarter" idx="17"/>
          </p:nvPr>
        </p:nvSpPr>
        <p:spPr>
          <a:xfrm>
            <a:off x="4276654"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5">
            <a:extLst>
              <a:ext uri="{FF2B5EF4-FFF2-40B4-BE49-F238E27FC236}">
                <a16:creationId xmlns:a16="http://schemas.microsoft.com/office/drawing/2014/main" id="{127B7C7B-3867-45BA-908D-1E94E4BE17C2}"/>
              </a:ext>
            </a:extLst>
          </p:cNvPr>
          <p:cNvSpPr>
            <a:spLocks noGrp="1"/>
          </p:cNvSpPr>
          <p:nvPr>
            <p:ph type="body" sz="quarter" idx="18"/>
          </p:nvPr>
        </p:nvSpPr>
        <p:spPr>
          <a:xfrm>
            <a:off x="822267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3">
            <a:extLst>
              <a:ext uri="{FF2B5EF4-FFF2-40B4-BE49-F238E27FC236}">
                <a16:creationId xmlns:a16="http://schemas.microsoft.com/office/drawing/2014/main" id="{59D4C934-65A2-4454-9E68-534C395F792C}"/>
              </a:ext>
            </a:extLst>
          </p:cNvPr>
          <p:cNvSpPr>
            <a:spLocks noGrp="1"/>
          </p:cNvSpPr>
          <p:nvPr>
            <p:ph type="body" sz="quarter" idx="19"/>
          </p:nvPr>
        </p:nvSpPr>
        <p:spPr>
          <a:xfrm>
            <a:off x="4162356" y="1298780"/>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56AB579B-8D1A-44FE-B3D0-D5368E57D133}"/>
              </a:ext>
            </a:extLst>
          </p:cNvPr>
          <p:cNvSpPr>
            <a:spLocks noGrp="1"/>
          </p:cNvSpPr>
          <p:nvPr>
            <p:ph type="body" sz="quarter" idx="20"/>
          </p:nvPr>
        </p:nvSpPr>
        <p:spPr>
          <a:xfrm>
            <a:off x="8108381"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5" name="Slide Number Placeholder 5">
            <a:extLst>
              <a:ext uri="{FF2B5EF4-FFF2-40B4-BE49-F238E27FC236}">
                <a16:creationId xmlns:a16="http://schemas.microsoft.com/office/drawing/2014/main" id="{C237F449-43B2-48A4-8422-6807A8B8E5A4}"/>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4293897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 Content - White">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0" y="4619626"/>
            <a:ext cx="3573169"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7" y="1952624"/>
            <a:ext cx="3573169" cy="412207"/>
          </a:xfrm>
          <a:prstGeom prst="rect">
            <a:avLst/>
          </a:prstGeom>
        </p:spPr>
        <p:txBody>
          <a:bodyPr anchor="t"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4309415"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8292861"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4309415"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8292861"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8" y="2466975"/>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4309122" y="2466974"/>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8292806" y="2466973"/>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cxnSp>
        <p:nvCxnSpPr>
          <p:cNvPr id="19" name="Straight Connector 18">
            <a:extLst>
              <a:ext uri="{FF2B5EF4-FFF2-40B4-BE49-F238E27FC236}">
                <a16:creationId xmlns:a16="http://schemas.microsoft.com/office/drawing/2014/main" id="{FEFC6888-6D74-4FC5-9533-10BF79F3952E}"/>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EB4713-C179-4277-9B5A-83161CF009BD}"/>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B4F23-5886-41AA-91C9-75FA97AB9B8D}"/>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F156E16F-42B6-4DDC-9D52-9F3F5657564E}"/>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520701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ur Column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619626"/>
            <a:ext cx="2654368"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8" y="1952624"/>
            <a:ext cx="2654368" cy="412207"/>
          </a:xfrm>
          <a:prstGeom prst="rect">
            <a:avLst/>
          </a:prstGeom>
        </p:spPr>
        <p:txBody>
          <a:bodyPr anchor="b"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281550"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234569"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3281549"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6234623"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466974"/>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466973"/>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619628"/>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206841" y="1952626"/>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26" name="Straight Connector 25">
            <a:extLst>
              <a:ext uri="{FF2B5EF4-FFF2-40B4-BE49-F238E27FC236}">
                <a16:creationId xmlns:a16="http://schemas.microsoft.com/office/drawing/2014/main" id="{8BCCC04B-5D36-469D-AD44-B550CE641D74}"/>
              </a:ext>
            </a:extLst>
          </p:cNvPr>
          <p:cNvCxnSpPr>
            <a:cxnSpLocks/>
          </p:cNvCxnSpPr>
          <p:nvPr/>
        </p:nvCxnSpPr>
        <p:spPr>
          <a:xfrm>
            <a:off x="9232666" y="2364834"/>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Tree>
    <p:extLst>
      <p:ext uri="{BB962C8B-B14F-4D97-AF65-F5344CB8AC3E}">
        <p14:creationId xmlns:p14="http://schemas.microsoft.com/office/powerpoint/2010/main" val="635908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ur Column Content with icon">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CE3822B-F134-4512-BCA2-7D00C82D7127}"/>
              </a:ext>
            </a:extLst>
          </p:cNvPr>
          <p:cNvGrpSpPr/>
          <p:nvPr/>
        </p:nvGrpSpPr>
        <p:grpSpPr>
          <a:xfrm>
            <a:off x="3248260" y="2020227"/>
            <a:ext cx="2698221" cy="600243"/>
            <a:chOff x="317546" y="1714385"/>
            <a:chExt cx="2698221" cy="600243"/>
          </a:xfrm>
        </p:grpSpPr>
        <p:sp>
          <p:nvSpPr>
            <p:cNvPr id="51" name="Rectangle 50">
              <a:extLst>
                <a:ext uri="{FF2B5EF4-FFF2-40B4-BE49-F238E27FC236}">
                  <a16:creationId xmlns:a16="http://schemas.microsoft.com/office/drawing/2014/main" id="{4258BA22-0007-4C17-AFE2-84C7876C066A}"/>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ED78022-E48D-4E24-A59F-6A686172475A}"/>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B5F10696-FFEB-4B19-9F4E-DC0726E6F8E3}"/>
              </a:ext>
            </a:extLst>
          </p:cNvPr>
          <p:cNvGrpSpPr/>
          <p:nvPr/>
        </p:nvGrpSpPr>
        <p:grpSpPr>
          <a:xfrm>
            <a:off x="6219003" y="2020227"/>
            <a:ext cx="2698221" cy="600243"/>
            <a:chOff x="317546" y="1714385"/>
            <a:chExt cx="2698221" cy="600243"/>
          </a:xfrm>
        </p:grpSpPr>
        <p:sp>
          <p:nvSpPr>
            <p:cNvPr id="54" name="Rectangle 53">
              <a:extLst>
                <a:ext uri="{FF2B5EF4-FFF2-40B4-BE49-F238E27FC236}">
                  <a16:creationId xmlns:a16="http://schemas.microsoft.com/office/drawing/2014/main" id="{1F271B1A-A8E8-4428-A014-38DDC75B10AF}"/>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68412F68-AC4C-430F-8360-D213917B6F67}"/>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68EF1A2C-85B5-489C-91E6-D725C24D5F6B}"/>
              </a:ext>
            </a:extLst>
          </p:cNvPr>
          <p:cNvGrpSpPr/>
          <p:nvPr/>
        </p:nvGrpSpPr>
        <p:grpSpPr>
          <a:xfrm>
            <a:off x="9189745" y="2020227"/>
            <a:ext cx="2698221" cy="600243"/>
            <a:chOff x="317546" y="1714385"/>
            <a:chExt cx="2698221" cy="600243"/>
          </a:xfrm>
        </p:grpSpPr>
        <p:sp>
          <p:nvSpPr>
            <p:cNvPr id="57" name="Rectangle 56">
              <a:extLst>
                <a:ext uri="{FF2B5EF4-FFF2-40B4-BE49-F238E27FC236}">
                  <a16:creationId xmlns:a16="http://schemas.microsoft.com/office/drawing/2014/main" id="{84E298AB-C3AE-47C9-B759-642E80891204}"/>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61FE6C1-5123-4CE1-A3E2-A8E78FDBAD15}"/>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457FC98-A989-4C70-8AA6-5471EA3F0B9B}"/>
              </a:ext>
            </a:extLst>
          </p:cNvPr>
          <p:cNvGrpSpPr/>
          <p:nvPr/>
        </p:nvGrpSpPr>
        <p:grpSpPr>
          <a:xfrm>
            <a:off x="277517" y="2020227"/>
            <a:ext cx="2698221" cy="600243"/>
            <a:chOff x="317546" y="1714385"/>
            <a:chExt cx="2698221" cy="600243"/>
          </a:xfrm>
        </p:grpSpPr>
        <p:sp>
          <p:nvSpPr>
            <p:cNvPr id="44" name="Rectangle 43">
              <a:extLst>
                <a:ext uri="{FF2B5EF4-FFF2-40B4-BE49-F238E27FC236}">
                  <a16:creationId xmlns:a16="http://schemas.microsoft.com/office/drawing/2014/main" id="{0E0E9238-4438-410A-AACE-35C5FA64EE5C}"/>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8F6322A-A9F2-4553-BA5A-C59019FAA1C4}"/>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102254"/>
            <a:ext cx="2654368" cy="2146146"/>
          </a:xfrm>
          <a:prstGeom prst="rect">
            <a:avLst/>
          </a:prstGeom>
          <a:noFill/>
        </p:spPr>
        <p:txBody>
          <a:bodyPr lIns="144000" tIns="144000" rIns="144000" bIns="144000"/>
          <a:lstStyle>
            <a:lvl1pPr marL="0" indent="0" algn="l">
              <a:spcAft>
                <a:spcPts val="600"/>
              </a:spcAft>
              <a:buClr>
                <a:schemeClr val="accent4"/>
              </a:buClr>
              <a:buNone/>
              <a:defRPr lang="en-US" sz="16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560860" y="2105024"/>
            <a:ext cx="2419475" cy="412207"/>
          </a:xfrm>
          <a:prstGeom prst="rect">
            <a:avLst/>
          </a:prstGeom>
        </p:spPr>
        <p:txBody>
          <a:bodyPr anchor="b" anchorCtr="1"/>
          <a:lstStyle>
            <a:lvl1pPr algn="ctr">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516442"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469461"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705100"/>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705099"/>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102256"/>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441733" y="2105026"/>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8" name="Text Placeholder 2">
            <a:extLst>
              <a:ext uri="{FF2B5EF4-FFF2-40B4-BE49-F238E27FC236}">
                <a16:creationId xmlns:a16="http://schemas.microsoft.com/office/drawing/2014/main" id="{577029FF-538D-4451-85BB-070B2AE549B0}"/>
              </a:ext>
            </a:extLst>
          </p:cNvPr>
          <p:cNvSpPr>
            <a:spLocks noGrp="1"/>
          </p:cNvSpPr>
          <p:nvPr>
            <p:ph type="body" idx="25"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228882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riable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8E0165-1244-4244-8CEF-C0D16D0E79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 name="Picture Placeholder 2">
            <a:extLst>
              <a:ext uri="{FF2B5EF4-FFF2-40B4-BE49-F238E27FC236}">
                <a16:creationId xmlns:a16="http://schemas.microsoft.com/office/drawing/2014/main" id="{33CC128C-72B3-4C54-8658-F9D6DBAC071C}"/>
              </a:ext>
            </a:extLst>
          </p:cNvPr>
          <p:cNvSpPr>
            <a:spLocks noGrp="1"/>
          </p:cNvSpPr>
          <p:nvPr>
            <p:ph type="pic" idx="15"/>
          </p:nvPr>
        </p:nvSpPr>
        <p:spPr>
          <a:xfrm>
            <a:off x="623222" y="858839"/>
            <a:ext cx="5106370" cy="5278436"/>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3276151329"/>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DB254D14-487A-45C0-86A7-B548B4B83B1C}"/>
              </a:ext>
            </a:extLst>
          </p:cNvPr>
          <p:cNvSpPr>
            <a:spLocks noGrp="1"/>
          </p:cNvSpPr>
          <p:nvPr>
            <p:ph type="ctrTitle"/>
          </p:nvPr>
        </p:nvSpPr>
        <p:spPr>
          <a:xfrm>
            <a:off x="5872187" y="1536970"/>
            <a:ext cx="5988472" cy="2387600"/>
          </a:xfrm>
          <a:prstGeom prst="rect">
            <a:avLst/>
          </a:prstGeom>
        </p:spPr>
        <p:txBody>
          <a:bodyPr anchor="ctr" anchorCtr="0">
            <a:normAutofit/>
          </a:bodyPr>
          <a:lstStyle>
            <a:lvl1pPr algn="ctr">
              <a:defRPr sz="5400">
                <a:latin typeface="Oxford Raleway"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56F4B085-B1E5-483E-909F-FA8DE2D2E27C}"/>
              </a:ext>
            </a:extLst>
          </p:cNvPr>
          <p:cNvSpPr>
            <a:spLocks noGrp="1"/>
          </p:cNvSpPr>
          <p:nvPr>
            <p:ph type="subTitle" idx="1"/>
          </p:nvPr>
        </p:nvSpPr>
        <p:spPr>
          <a:xfrm>
            <a:off x="5872899" y="3982604"/>
            <a:ext cx="5988472" cy="1275196"/>
          </a:xfrm>
          <a:prstGeom prst="rect">
            <a:avLst/>
          </a:prstGeom>
        </p:spPr>
        <p:txBody>
          <a:bodyPr anchor="ctr" anchorCtr="0"/>
          <a:lstStyle>
            <a:lvl1pPr marL="0" indent="0" algn="ctr">
              <a:buNone/>
              <a:defRPr sz="2400">
                <a:solidFill>
                  <a:srgbClr val="1C2674"/>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6" name="Text Placeholder 14">
            <a:extLst>
              <a:ext uri="{FF2B5EF4-FFF2-40B4-BE49-F238E27FC236}">
                <a16:creationId xmlns:a16="http://schemas.microsoft.com/office/drawing/2014/main" id="{56D3F61B-AE9F-4008-B9D5-D12A7F27E987}"/>
              </a:ext>
            </a:extLst>
          </p:cNvPr>
          <p:cNvSpPr>
            <a:spLocks noGrp="1"/>
          </p:cNvSpPr>
          <p:nvPr>
            <p:ph type="body" sz="quarter" idx="14" hasCustomPrompt="1"/>
          </p:nvPr>
        </p:nvSpPr>
        <p:spPr>
          <a:xfrm>
            <a:off x="5872186" y="5664708"/>
            <a:ext cx="5988473" cy="233098"/>
          </a:xfrm>
          <a:prstGeom prst="rect">
            <a:avLst/>
          </a:prstGeom>
        </p:spPr>
        <p:txBody>
          <a:bodyPr anchor="t"/>
          <a:lstStyle>
            <a:lvl1pPr marL="0" indent="0" algn="ctr">
              <a:buNone/>
              <a:defRPr sz="1198">
                <a:solidFill>
                  <a:schemeClr val="accent1"/>
                </a:solidFill>
                <a:latin typeface="Oxford Raleway" pitchFamily="2" charset="0"/>
              </a:defRPr>
            </a:lvl1pPr>
          </a:lstStyle>
          <a:p>
            <a:pPr lvl="0"/>
            <a:r>
              <a:rPr lang="en-US" dirty="0"/>
              <a:t>Position</a:t>
            </a:r>
          </a:p>
        </p:txBody>
      </p:sp>
      <p:sp>
        <p:nvSpPr>
          <p:cNvPr id="18" name="Text Placeholder 14">
            <a:extLst>
              <a:ext uri="{FF2B5EF4-FFF2-40B4-BE49-F238E27FC236}">
                <a16:creationId xmlns:a16="http://schemas.microsoft.com/office/drawing/2014/main" id="{CDEAEC66-1404-4E48-8A67-52F41A044A82}"/>
              </a:ext>
            </a:extLst>
          </p:cNvPr>
          <p:cNvSpPr>
            <a:spLocks noGrp="1"/>
          </p:cNvSpPr>
          <p:nvPr>
            <p:ph type="body" sz="quarter" idx="16" hasCustomPrompt="1"/>
          </p:nvPr>
        </p:nvSpPr>
        <p:spPr>
          <a:xfrm>
            <a:off x="5872185" y="5365732"/>
            <a:ext cx="5988473" cy="233098"/>
          </a:xfrm>
          <a:prstGeom prst="rect">
            <a:avLst/>
          </a:prstGeom>
        </p:spPr>
        <p:txBody>
          <a:bodyPr anchor="t"/>
          <a:lstStyle>
            <a:lvl1pPr marL="0" indent="0" algn="ctr">
              <a:buNone/>
              <a:defRPr sz="1400" b="1">
                <a:solidFill>
                  <a:schemeClr val="accent1"/>
                </a:solidFill>
                <a:latin typeface="Oxford Raleway" pitchFamily="2" charset="0"/>
              </a:defRPr>
            </a:lvl1pPr>
          </a:lstStyle>
          <a:p>
            <a:pPr lvl="0"/>
            <a:r>
              <a:rPr lang="en-US" dirty="0"/>
              <a:t>Presenter name</a:t>
            </a:r>
          </a:p>
        </p:txBody>
      </p:sp>
      <p:sp>
        <p:nvSpPr>
          <p:cNvPr id="10" name="Rectangle 9">
            <a:extLst>
              <a:ext uri="{FF2B5EF4-FFF2-40B4-BE49-F238E27FC236}">
                <a16:creationId xmlns:a16="http://schemas.microsoft.com/office/drawing/2014/main" id="{03D48CF6-BFB7-4E67-817D-98E4654D4FE7}"/>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pic>
        <p:nvPicPr>
          <p:cNvPr id="19" name="Picture 18">
            <a:extLst>
              <a:ext uri="{FF2B5EF4-FFF2-40B4-BE49-F238E27FC236}">
                <a16:creationId xmlns:a16="http://schemas.microsoft.com/office/drawing/2014/main" id="{65B865DA-D2F3-46F4-8BF2-CBC2A9B63A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spTree>
    <p:extLst>
      <p:ext uri="{BB962C8B-B14F-4D97-AF65-F5344CB8AC3E}">
        <p14:creationId xmlns:p14="http://schemas.microsoft.com/office/powerpoint/2010/main" val="2096227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D4263-767B-4DC8-995B-E26F9A4F94E8}"/>
              </a:ext>
            </a:extLst>
          </p:cNvPr>
          <p:cNvSpPr>
            <a:spLocks noGrp="1"/>
          </p:cNvSpPr>
          <p:nvPr>
            <p:ph sz="half" idx="1"/>
          </p:nvPr>
        </p:nvSpPr>
        <p:spPr>
          <a:xfrm>
            <a:off x="330628"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a:extLst>
              <a:ext uri="{FF2B5EF4-FFF2-40B4-BE49-F238E27FC236}">
                <a16:creationId xmlns:a16="http://schemas.microsoft.com/office/drawing/2014/main" id="{AFB6FE23-201B-4AD6-A0B6-CA374779EAD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2" name="Text Placeholder 2">
            <a:extLst>
              <a:ext uri="{FF2B5EF4-FFF2-40B4-BE49-F238E27FC236}">
                <a16:creationId xmlns:a16="http://schemas.microsoft.com/office/drawing/2014/main" id="{67DE6D7C-7DB0-477D-A351-B4197F3EC1A8}"/>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5B52C6AF-29D8-4423-85A2-F58A0615A62B}"/>
              </a:ext>
            </a:extLst>
          </p:cNvPr>
          <p:cNvSpPr>
            <a:spLocks noGrp="1"/>
          </p:cNvSpPr>
          <p:nvPr>
            <p:ph sz="half" idx="14"/>
          </p:nvPr>
        </p:nvSpPr>
        <p:spPr>
          <a:xfrm>
            <a:off x="6172202"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A6E3EDD4-1AF6-4617-87EF-7C6260DEB13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4186781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3 Columns - Gre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579A159-6DDD-4595-ACFA-98EDA07A77D1}"/>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6" name="Content Placeholder 2">
            <a:extLst>
              <a:ext uri="{FF2B5EF4-FFF2-40B4-BE49-F238E27FC236}">
                <a16:creationId xmlns:a16="http://schemas.microsoft.com/office/drawing/2014/main" id="{54EC0AA0-A141-429C-B230-34D7F248087B}"/>
              </a:ext>
            </a:extLst>
          </p:cNvPr>
          <p:cNvSpPr>
            <a:spLocks noGrp="1"/>
          </p:cNvSpPr>
          <p:nvPr>
            <p:ph idx="13"/>
          </p:nvPr>
        </p:nvSpPr>
        <p:spPr>
          <a:xfrm>
            <a:off x="464675"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2">
            <a:extLst>
              <a:ext uri="{FF2B5EF4-FFF2-40B4-BE49-F238E27FC236}">
                <a16:creationId xmlns:a16="http://schemas.microsoft.com/office/drawing/2014/main" id="{D9685DB5-E534-447D-8086-A02801928E79}"/>
              </a:ext>
            </a:extLst>
          </p:cNvPr>
          <p:cNvSpPr>
            <a:spLocks noGrp="1"/>
          </p:cNvSpPr>
          <p:nvPr>
            <p:ph idx="14"/>
          </p:nvPr>
        </p:nvSpPr>
        <p:spPr>
          <a:xfrm>
            <a:off x="4354141"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2">
            <a:extLst>
              <a:ext uri="{FF2B5EF4-FFF2-40B4-BE49-F238E27FC236}">
                <a16:creationId xmlns:a16="http://schemas.microsoft.com/office/drawing/2014/main" id="{29A767DF-2F94-473E-B215-F37A07B4EE8A}"/>
              </a:ext>
            </a:extLst>
          </p:cNvPr>
          <p:cNvSpPr>
            <a:spLocks noGrp="1"/>
          </p:cNvSpPr>
          <p:nvPr>
            <p:ph idx="15"/>
          </p:nvPr>
        </p:nvSpPr>
        <p:spPr>
          <a:xfrm>
            <a:off x="8253034"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F628423F-6597-4416-90D8-1A6113162699}"/>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4" name="Text Placeholder 2">
            <a:extLst>
              <a:ext uri="{FF2B5EF4-FFF2-40B4-BE49-F238E27FC236}">
                <a16:creationId xmlns:a16="http://schemas.microsoft.com/office/drawing/2014/main" id="{9FFF8504-FA43-4F8D-92E7-3003B9B12847}"/>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1" name="Rectangle 10">
            <a:extLst>
              <a:ext uri="{FF2B5EF4-FFF2-40B4-BE49-F238E27FC236}">
                <a16:creationId xmlns:a16="http://schemas.microsoft.com/office/drawing/2014/main" id="{ECD8E5E0-C9D4-4B42-BDF0-C7606B610BB8}"/>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5" name="Slide Number Placeholder 5">
            <a:extLst>
              <a:ext uri="{FF2B5EF4-FFF2-40B4-BE49-F238E27FC236}">
                <a16:creationId xmlns:a16="http://schemas.microsoft.com/office/drawing/2014/main" id="{517AC1CA-14B1-4338-8871-63239C8A9403}"/>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705633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3 Column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8ACCCE-E412-4F65-8FDF-B4928E39CD9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6" name="Text Placeholder 2">
            <a:extLst>
              <a:ext uri="{FF2B5EF4-FFF2-40B4-BE49-F238E27FC236}">
                <a16:creationId xmlns:a16="http://schemas.microsoft.com/office/drawing/2014/main" id="{EEC0A6B5-12D2-4EF1-9299-E809E89AF94C}"/>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2"/>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6444BE4D-23E0-43A6-AB9C-F7D01CD05BBC}"/>
              </a:ext>
            </a:extLst>
          </p:cNvPr>
          <p:cNvSpPr>
            <a:spLocks noGrp="1"/>
          </p:cNvSpPr>
          <p:nvPr>
            <p:ph idx="13"/>
          </p:nvPr>
        </p:nvSpPr>
        <p:spPr>
          <a:xfrm>
            <a:off x="330629"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F6BB030A-D688-4508-BC5E-0B4DC331358E}"/>
              </a:ext>
            </a:extLst>
          </p:cNvPr>
          <p:cNvSpPr>
            <a:spLocks noGrp="1"/>
          </p:cNvSpPr>
          <p:nvPr>
            <p:ph idx="14"/>
          </p:nvPr>
        </p:nvSpPr>
        <p:spPr>
          <a:xfrm>
            <a:off x="4220095"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1C594C7-6E16-41B3-9EAB-59CD60A6204F}"/>
              </a:ext>
            </a:extLst>
          </p:cNvPr>
          <p:cNvSpPr>
            <a:spLocks noGrp="1"/>
          </p:cNvSpPr>
          <p:nvPr>
            <p:ph idx="15"/>
          </p:nvPr>
        </p:nvSpPr>
        <p:spPr>
          <a:xfrm>
            <a:off x="8118988"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054A4B07-588F-48F4-89A1-E52FA6CB3E96}"/>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952050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ata/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227868-5BD5-43B9-8825-65E24410EC39}"/>
              </a:ext>
            </a:extLst>
          </p:cNvPr>
          <p:cNvSpPr/>
          <p:nvPr/>
        </p:nvSpPr>
        <p:spPr>
          <a:xfrm>
            <a:off x="330628" y="1990915"/>
            <a:ext cx="11530744" cy="4358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3" name="Content Placeholder 9">
            <a:extLst>
              <a:ext uri="{FF2B5EF4-FFF2-40B4-BE49-F238E27FC236}">
                <a16:creationId xmlns:a16="http://schemas.microsoft.com/office/drawing/2014/main" id="{DD8B7E90-63F3-4B7A-9343-20C762DB7909}"/>
              </a:ext>
            </a:extLst>
          </p:cNvPr>
          <p:cNvSpPr>
            <a:spLocks noGrp="1"/>
          </p:cNvSpPr>
          <p:nvPr>
            <p:ph sz="quarter" idx="13" hasCustomPrompt="1"/>
          </p:nvPr>
        </p:nvSpPr>
        <p:spPr>
          <a:xfrm>
            <a:off x="403796" y="2207237"/>
            <a:ext cx="11286225" cy="319590"/>
          </a:xfrm>
          <a:prstGeom prst="rect">
            <a:avLst/>
          </a:prstGeom>
        </p:spPr>
        <p:txBody>
          <a:bodyPr/>
          <a:lstStyle>
            <a:lvl1pPr marL="0" indent="0">
              <a:buNone/>
              <a:defRPr sz="2000" b="1" i="0">
                <a:solidFill>
                  <a:srgbClr val="1C2674"/>
                </a:solidFill>
                <a:latin typeface="Oxford Raleway" pitchFamily="2" charset="0"/>
                <a:cs typeface="Oxford Raleway" pitchFamily="2" charset="0"/>
              </a:defRPr>
            </a:lvl1pPr>
          </a:lstStyle>
          <a:p>
            <a:pPr lvl="0"/>
            <a:r>
              <a:rPr lang="en-GB" dirty="0"/>
              <a:t>Sub header</a:t>
            </a:r>
            <a:endParaRPr lang="en-US" dirty="0"/>
          </a:p>
        </p:txBody>
      </p:sp>
      <p:sp>
        <p:nvSpPr>
          <p:cNvPr id="14" name="Content Placeholder 2">
            <a:extLst>
              <a:ext uri="{FF2B5EF4-FFF2-40B4-BE49-F238E27FC236}">
                <a16:creationId xmlns:a16="http://schemas.microsoft.com/office/drawing/2014/main" id="{DD2B3840-68D2-4B64-A80B-DD4E6CC4AD11}"/>
              </a:ext>
            </a:extLst>
          </p:cNvPr>
          <p:cNvSpPr>
            <a:spLocks noGrp="1"/>
          </p:cNvSpPr>
          <p:nvPr>
            <p:ph idx="14"/>
          </p:nvPr>
        </p:nvSpPr>
        <p:spPr>
          <a:xfrm>
            <a:off x="7616858" y="2611281"/>
            <a:ext cx="4073163" cy="3661332"/>
          </a:xfrm>
          <a:prstGeom prst="rect">
            <a:avLst/>
          </a:prstGeom>
        </p:spPr>
        <p:txBody>
          <a:bodyPr numCol="1">
            <a:normAutofit/>
          </a:bodyPr>
          <a:lstStyle>
            <a:lvl1pPr marL="0" indent="0">
              <a:buNone/>
              <a:defRPr sz="2000">
                <a:latin typeface="Oxford Raleway" pitchFamily="2" charset="0"/>
              </a:defRPr>
            </a:lvl1pPr>
          </a:lstStyle>
          <a:p>
            <a:pPr lvl="0"/>
            <a:r>
              <a:rPr lang="en-US"/>
              <a:t>Click to edit Master text styles</a:t>
            </a:r>
          </a:p>
        </p:txBody>
      </p:sp>
      <p:sp>
        <p:nvSpPr>
          <p:cNvPr id="15" name="Chart Placeholder 4">
            <a:extLst>
              <a:ext uri="{FF2B5EF4-FFF2-40B4-BE49-F238E27FC236}">
                <a16:creationId xmlns:a16="http://schemas.microsoft.com/office/drawing/2014/main" id="{CA38CE1E-6F60-4985-AE16-9A698001E59B}"/>
              </a:ext>
            </a:extLst>
          </p:cNvPr>
          <p:cNvSpPr>
            <a:spLocks noGrp="1"/>
          </p:cNvSpPr>
          <p:nvPr>
            <p:ph type="chart" sz="quarter" idx="15"/>
          </p:nvPr>
        </p:nvSpPr>
        <p:spPr>
          <a:xfrm>
            <a:off x="403796" y="2611281"/>
            <a:ext cx="7064901" cy="3661331"/>
          </a:xfrm>
          <a:prstGeom prst="rect">
            <a:avLst/>
          </a:prstGeom>
        </p:spPr>
        <p:txBody>
          <a:bodyPr/>
          <a:lstStyle>
            <a:lvl1pPr marL="0" indent="0">
              <a:buNone/>
              <a:defRPr>
                <a:latin typeface="Oxford Raleway" pitchFamily="2" charset="0"/>
              </a:defRPr>
            </a:lvl1pPr>
          </a:lstStyle>
          <a:p>
            <a:r>
              <a:rPr lang="en-US"/>
              <a:t>Click icon to add chart</a:t>
            </a:r>
            <a:endParaRPr lang="en-US" dirty="0"/>
          </a:p>
        </p:txBody>
      </p:sp>
      <p:sp>
        <p:nvSpPr>
          <p:cNvPr id="16" name="Rounded Rectangle 2">
            <a:extLst>
              <a:ext uri="{FF2B5EF4-FFF2-40B4-BE49-F238E27FC236}">
                <a16:creationId xmlns:a16="http://schemas.microsoft.com/office/drawing/2014/main" id="{A11B7923-CB80-4C93-A355-020F56BE260A}"/>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
        <p:nvSpPr>
          <p:cNvPr id="18" name="Title 1">
            <a:extLst>
              <a:ext uri="{FF2B5EF4-FFF2-40B4-BE49-F238E27FC236}">
                <a16:creationId xmlns:a16="http://schemas.microsoft.com/office/drawing/2014/main" id="{784883F2-2141-4F2A-90AA-5FF56DFAB3F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9" name="Text Placeholder 2">
            <a:extLst>
              <a:ext uri="{FF2B5EF4-FFF2-40B4-BE49-F238E27FC236}">
                <a16:creationId xmlns:a16="http://schemas.microsoft.com/office/drawing/2014/main" id="{5BA7E924-5EA4-4FA3-BBA8-79A30E76CD8F}"/>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0" name="Rectangle 9">
            <a:extLst>
              <a:ext uri="{FF2B5EF4-FFF2-40B4-BE49-F238E27FC236}">
                <a16:creationId xmlns:a16="http://schemas.microsoft.com/office/drawing/2014/main" id="{913CEBC4-E72B-4F8A-A6A9-4039196EEBAD}"/>
              </a:ext>
            </a:extLst>
          </p:cNvPr>
          <p:cNvSpPr/>
          <p:nvPr/>
        </p:nvSpPr>
        <p:spPr>
          <a:xfrm>
            <a:off x="330628" y="1990915"/>
            <a:ext cx="11530744" cy="41910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1" name="Rounded Rectangle 2">
            <a:extLst>
              <a:ext uri="{FF2B5EF4-FFF2-40B4-BE49-F238E27FC236}">
                <a16:creationId xmlns:a16="http://schemas.microsoft.com/office/drawing/2014/main" id="{C97BD115-8996-4062-A144-9C057E95E6FB}"/>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
        <p:nvSpPr>
          <p:cNvPr id="17" name="Slide Number Placeholder 5">
            <a:extLst>
              <a:ext uri="{FF2B5EF4-FFF2-40B4-BE49-F238E27FC236}">
                <a16:creationId xmlns:a16="http://schemas.microsoft.com/office/drawing/2014/main" id="{A76F87D8-684A-4892-938D-B038702E23FB}"/>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613312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esul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C45A64-6490-4050-905B-6A29E64FDF80}"/>
              </a:ext>
            </a:extLst>
          </p:cNvPr>
          <p:cNvSpPr/>
          <p:nvPr/>
        </p:nvSpPr>
        <p:spPr>
          <a:xfrm>
            <a:off x="330628" y="1794086"/>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8" name="Content Placeholder 9">
            <a:extLst>
              <a:ext uri="{FF2B5EF4-FFF2-40B4-BE49-F238E27FC236}">
                <a16:creationId xmlns:a16="http://schemas.microsoft.com/office/drawing/2014/main" id="{4327EC52-E2F0-4FB0-9F0A-F1E972A5C622}"/>
              </a:ext>
            </a:extLst>
          </p:cNvPr>
          <p:cNvSpPr>
            <a:spLocks noGrp="1"/>
          </p:cNvSpPr>
          <p:nvPr>
            <p:ph sz="quarter" idx="13" hasCustomPrompt="1"/>
          </p:nvPr>
        </p:nvSpPr>
        <p:spPr>
          <a:xfrm>
            <a:off x="1300228" y="1881963"/>
            <a:ext cx="5673723" cy="651932"/>
          </a:xfrm>
          <a:prstGeom prst="rect">
            <a:avLst/>
          </a:prstGeom>
        </p:spPr>
        <p:txBody>
          <a:bodyPr>
            <a:normAutofit/>
          </a:bodyPr>
          <a:lstStyle>
            <a:lvl1pPr marL="0" indent="0">
              <a:buNone/>
              <a:defRPr sz="1600" b="0" i="0">
                <a:solidFill>
                  <a:srgbClr val="7ACC00"/>
                </a:solidFill>
                <a:latin typeface="Oxford Raleway" pitchFamily="2" charset="0"/>
                <a:cs typeface="Oxford Raleway" pitchFamily="2" charset="0"/>
              </a:defRPr>
            </a:lvl1pPr>
          </a:lstStyle>
          <a:p>
            <a:pPr lvl="0"/>
            <a:r>
              <a:rPr lang="en-GB" dirty="0"/>
              <a:t>Sub header</a:t>
            </a:r>
            <a:endParaRPr lang="en-US" dirty="0"/>
          </a:p>
        </p:txBody>
      </p:sp>
      <p:sp>
        <p:nvSpPr>
          <p:cNvPr id="19" name="Rectangle 18">
            <a:extLst>
              <a:ext uri="{FF2B5EF4-FFF2-40B4-BE49-F238E27FC236}">
                <a16:creationId xmlns:a16="http://schemas.microsoft.com/office/drawing/2014/main" id="{0ABA66F7-AA6A-49BE-9E8A-E12ABEC7AE1E}"/>
              </a:ext>
            </a:extLst>
          </p:cNvPr>
          <p:cNvSpPr/>
          <p:nvPr/>
        </p:nvSpPr>
        <p:spPr>
          <a:xfrm>
            <a:off x="331357" y="1797296"/>
            <a:ext cx="224126" cy="1354666"/>
          </a:xfrm>
          <a:prstGeom prst="rect">
            <a:avLst/>
          </a:prstGeom>
          <a:solidFill>
            <a:srgbClr val="7ACC00"/>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solidFill>
                <a:srgbClr val="7ACC00"/>
              </a:solidFill>
              <a:latin typeface="Oxford Raleway" pitchFamily="2" charset="0"/>
            </a:endParaRPr>
          </a:p>
        </p:txBody>
      </p:sp>
      <p:sp>
        <p:nvSpPr>
          <p:cNvPr id="20" name="Text Placeholder 4">
            <a:extLst>
              <a:ext uri="{FF2B5EF4-FFF2-40B4-BE49-F238E27FC236}">
                <a16:creationId xmlns:a16="http://schemas.microsoft.com/office/drawing/2014/main" id="{C25CBB20-A81B-4A7D-AE6D-5FFBA09AEA8C}"/>
              </a:ext>
            </a:extLst>
          </p:cNvPr>
          <p:cNvSpPr>
            <a:spLocks noGrp="1"/>
          </p:cNvSpPr>
          <p:nvPr>
            <p:ph type="body" sz="quarter" idx="14" hasCustomPrompt="1"/>
          </p:nvPr>
        </p:nvSpPr>
        <p:spPr>
          <a:xfrm>
            <a:off x="1300899" y="2533368"/>
            <a:ext cx="5673722"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1" name="Picture Placeholder 13">
            <a:extLst>
              <a:ext uri="{FF2B5EF4-FFF2-40B4-BE49-F238E27FC236}">
                <a16:creationId xmlns:a16="http://schemas.microsoft.com/office/drawing/2014/main" id="{76309CE0-269F-41EB-8297-E5045DAAF8A3}"/>
              </a:ext>
            </a:extLst>
          </p:cNvPr>
          <p:cNvSpPr>
            <a:spLocks noGrp="1"/>
          </p:cNvSpPr>
          <p:nvPr>
            <p:ph type="pic" sz="quarter" idx="15"/>
          </p:nvPr>
        </p:nvSpPr>
        <p:spPr>
          <a:xfrm>
            <a:off x="7098384" y="1794087"/>
            <a:ext cx="4762989" cy="1354666"/>
          </a:xfrm>
          <a:prstGeom prst="rect">
            <a:avLst/>
          </a:prstGeom>
          <a:solidFill>
            <a:schemeClr val="bg1">
              <a:lumMod val="95000"/>
            </a:schemeClr>
          </a:solidFill>
          <a:ln>
            <a:noFill/>
          </a:ln>
        </p:spPr>
        <p:txBody>
          <a:bodyPr/>
          <a:lstStyle>
            <a:lvl1pPr marL="0" indent="0">
              <a:buNone/>
              <a:defRPr>
                <a:latin typeface="Oxford Raleway" pitchFamily="2" charset="0"/>
              </a:defRPr>
            </a:lvl1pPr>
          </a:lstStyle>
          <a:p>
            <a:r>
              <a:rPr lang="en-US"/>
              <a:t>Click icon to add picture</a:t>
            </a:r>
            <a:endParaRPr lang="en-US" dirty="0"/>
          </a:p>
        </p:txBody>
      </p:sp>
      <p:sp>
        <p:nvSpPr>
          <p:cNvPr id="23" name="Rectangle 22">
            <a:extLst>
              <a:ext uri="{FF2B5EF4-FFF2-40B4-BE49-F238E27FC236}">
                <a16:creationId xmlns:a16="http://schemas.microsoft.com/office/drawing/2014/main" id="{2BB3D028-A7AC-4358-8B19-13CFF547FB0D}"/>
              </a:ext>
            </a:extLst>
          </p:cNvPr>
          <p:cNvSpPr/>
          <p:nvPr/>
        </p:nvSpPr>
        <p:spPr>
          <a:xfrm>
            <a:off x="331356" y="3287430"/>
            <a:ext cx="7605586"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4" name="Content Placeholder 9">
            <a:extLst>
              <a:ext uri="{FF2B5EF4-FFF2-40B4-BE49-F238E27FC236}">
                <a16:creationId xmlns:a16="http://schemas.microsoft.com/office/drawing/2014/main" id="{9FC6C8A0-F6BF-4627-BE32-934685E71E92}"/>
              </a:ext>
            </a:extLst>
          </p:cNvPr>
          <p:cNvSpPr>
            <a:spLocks noGrp="1"/>
          </p:cNvSpPr>
          <p:nvPr>
            <p:ph sz="quarter" idx="16" hasCustomPrompt="1"/>
          </p:nvPr>
        </p:nvSpPr>
        <p:spPr>
          <a:xfrm>
            <a:off x="1300228" y="3372097"/>
            <a:ext cx="5673724" cy="651932"/>
          </a:xfrm>
          <a:prstGeom prst="rect">
            <a:avLst/>
          </a:prstGeom>
        </p:spPr>
        <p:txBody>
          <a:bodyPr>
            <a:normAutofit/>
          </a:bodyPr>
          <a:lstStyle>
            <a:lvl1pPr marL="0" indent="0">
              <a:buNone/>
              <a:defRPr sz="1600" b="0" i="0">
                <a:solidFill>
                  <a:schemeClr val="accent1"/>
                </a:solidFill>
                <a:latin typeface="Oxford Raleway" pitchFamily="2" charset="0"/>
                <a:cs typeface="Oxford Raleway" pitchFamily="2" charset="0"/>
              </a:defRPr>
            </a:lvl1pPr>
          </a:lstStyle>
          <a:p>
            <a:pPr lvl="0"/>
            <a:r>
              <a:rPr lang="en-GB" dirty="0"/>
              <a:t>Sub header</a:t>
            </a:r>
            <a:endParaRPr lang="en-US" dirty="0"/>
          </a:p>
        </p:txBody>
      </p:sp>
      <p:sp>
        <p:nvSpPr>
          <p:cNvPr id="25" name="Rectangle 24">
            <a:extLst>
              <a:ext uri="{FF2B5EF4-FFF2-40B4-BE49-F238E27FC236}">
                <a16:creationId xmlns:a16="http://schemas.microsoft.com/office/drawing/2014/main" id="{5504F596-8D25-40F9-9F4C-B47D326B6D8B}"/>
              </a:ext>
            </a:extLst>
          </p:cNvPr>
          <p:cNvSpPr/>
          <p:nvPr/>
        </p:nvSpPr>
        <p:spPr>
          <a:xfrm>
            <a:off x="331358" y="3287430"/>
            <a:ext cx="221102" cy="1354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6" name="Text Placeholder 4">
            <a:extLst>
              <a:ext uri="{FF2B5EF4-FFF2-40B4-BE49-F238E27FC236}">
                <a16:creationId xmlns:a16="http://schemas.microsoft.com/office/drawing/2014/main" id="{70682E2B-5C98-4D09-97CF-4F8B63D267B8}"/>
              </a:ext>
            </a:extLst>
          </p:cNvPr>
          <p:cNvSpPr>
            <a:spLocks noGrp="1"/>
          </p:cNvSpPr>
          <p:nvPr>
            <p:ph type="body" sz="quarter" idx="17" hasCustomPrompt="1"/>
          </p:nvPr>
        </p:nvSpPr>
        <p:spPr>
          <a:xfrm>
            <a:off x="1300227" y="4023501"/>
            <a:ext cx="5674393"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7" name="Picture Placeholder 13">
            <a:extLst>
              <a:ext uri="{FF2B5EF4-FFF2-40B4-BE49-F238E27FC236}">
                <a16:creationId xmlns:a16="http://schemas.microsoft.com/office/drawing/2014/main" id="{0D5DB163-A046-4D05-B9F3-B3F1D5589D0E}"/>
              </a:ext>
            </a:extLst>
          </p:cNvPr>
          <p:cNvSpPr>
            <a:spLocks noGrp="1"/>
          </p:cNvSpPr>
          <p:nvPr>
            <p:ph type="pic" sz="quarter" idx="18"/>
          </p:nvPr>
        </p:nvSpPr>
        <p:spPr>
          <a:xfrm>
            <a:off x="7098383" y="3287430"/>
            <a:ext cx="4762989" cy="1354665"/>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28" name="Rectangle 27">
            <a:extLst>
              <a:ext uri="{FF2B5EF4-FFF2-40B4-BE49-F238E27FC236}">
                <a16:creationId xmlns:a16="http://schemas.microsoft.com/office/drawing/2014/main" id="{58F0A575-D5FE-4895-8270-2229F8CEBCB9}"/>
              </a:ext>
            </a:extLst>
          </p:cNvPr>
          <p:cNvSpPr/>
          <p:nvPr/>
        </p:nvSpPr>
        <p:spPr>
          <a:xfrm>
            <a:off x="330628" y="4776774"/>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9" name="Content Placeholder 9">
            <a:extLst>
              <a:ext uri="{FF2B5EF4-FFF2-40B4-BE49-F238E27FC236}">
                <a16:creationId xmlns:a16="http://schemas.microsoft.com/office/drawing/2014/main" id="{35798799-AC82-4AB1-8DA5-2288ABC3A99D}"/>
              </a:ext>
            </a:extLst>
          </p:cNvPr>
          <p:cNvSpPr>
            <a:spLocks noGrp="1"/>
          </p:cNvSpPr>
          <p:nvPr>
            <p:ph sz="quarter" idx="19" hasCustomPrompt="1"/>
          </p:nvPr>
        </p:nvSpPr>
        <p:spPr>
          <a:xfrm>
            <a:off x="1300226" y="4861441"/>
            <a:ext cx="5673725" cy="651932"/>
          </a:xfrm>
          <a:prstGeom prst="rect">
            <a:avLst/>
          </a:prstGeom>
        </p:spPr>
        <p:txBody>
          <a:bodyPr>
            <a:normAutofit/>
          </a:bodyPr>
          <a:lstStyle>
            <a:lvl1pPr marL="0" indent="0">
              <a:buNone/>
              <a:defRPr sz="1600" b="0" i="0">
                <a:solidFill>
                  <a:srgbClr val="93328E"/>
                </a:solidFill>
                <a:latin typeface="Oxford Raleway" pitchFamily="2" charset="0"/>
                <a:cs typeface="Oxford Raleway" pitchFamily="2" charset="0"/>
              </a:defRPr>
            </a:lvl1pPr>
          </a:lstStyle>
          <a:p>
            <a:pPr lvl="0"/>
            <a:r>
              <a:rPr lang="en-GB" dirty="0"/>
              <a:t>Sub header</a:t>
            </a:r>
            <a:endParaRPr lang="en-US" dirty="0"/>
          </a:p>
        </p:txBody>
      </p:sp>
      <p:sp>
        <p:nvSpPr>
          <p:cNvPr id="30" name="Rectangle 29">
            <a:extLst>
              <a:ext uri="{FF2B5EF4-FFF2-40B4-BE49-F238E27FC236}">
                <a16:creationId xmlns:a16="http://schemas.microsoft.com/office/drawing/2014/main" id="{1D0404CE-CE8E-4275-B036-485C5C6194F8}"/>
              </a:ext>
            </a:extLst>
          </p:cNvPr>
          <p:cNvSpPr/>
          <p:nvPr/>
        </p:nvSpPr>
        <p:spPr>
          <a:xfrm>
            <a:off x="331358" y="4776774"/>
            <a:ext cx="221102" cy="1354666"/>
          </a:xfrm>
          <a:prstGeom prst="rect">
            <a:avLst/>
          </a:prstGeom>
          <a:solidFill>
            <a:srgbClr val="93328E"/>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1" name="Text Placeholder 4">
            <a:extLst>
              <a:ext uri="{FF2B5EF4-FFF2-40B4-BE49-F238E27FC236}">
                <a16:creationId xmlns:a16="http://schemas.microsoft.com/office/drawing/2014/main" id="{52ECC5FA-F704-4B82-96E3-C7F010DC5EE5}"/>
              </a:ext>
            </a:extLst>
          </p:cNvPr>
          <p:cNvSpPr>
            <a:spLocks noGrp="1"/>
          </p:cNvSpPr>
          <p:nvPr>
            <p:ph type="body" sz="quarter" idx="20" hasCustomPrompt="1"/>
          </p:nvPr>
        </p:nvSpPr>
        <p:spPr>
          <a:xfrm>
            <a:off x="1300225" y="5512846"/>
            <a:ext cx="5674395"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32" name="Picture Placeholder 13">
            <a:extLst>
              <a:ext uri="{FF2B5EF4-FFF2-40B4-BE49-F238E27FC236}">
                <a16:creationId xmlns:a16="http://schemas.microsoft.com/office/drawing/2014/main" id="{A7D55108-EC4F-4137-9156-9C59F61793B9}"/>
              </a:ext>
            </a:extLst>
          </p:cNvPr>
          <p:cNvSpPr>
            <a:spLocks noGrp="1"/>
          </p:cNvSpPr>
          <p:nvPr>
            <p:ph type="pic" sz="quarter" idx="21"/>
          </p:nvPr>
        </p:nvSpPr>
        <p:spPr>
          <a:xfrm>
            <a:off x="7098383" y="4776774"/>
            <a:ext cx="4762990" cy="1354666"/>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36" name="Title 1">
            <a:extLst>
              <a:ext uri="{FF2B5EF4-FFF2-40B4-BE49-F238E27FC236}">
                <a16:creationId xmlns:a16="http://schemas.microsoft.com/office/drawing/2014/main" id="{AFA36F59-C49B-4F62-B035-575F60B46694}"/>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7" name="Text Placeholder 2">
            <a:extLst>
              <a:ext uri="{FF2B5EF4-FFF2-40B4-BE49-F238E27FC236}">
                <a16:creationId xmlns:a16="http://schemas.microsoft.com/office/drawing/2014/main" id="{08B36342-8C1A-4F7F-A232-0A9802847EFA}"/>
              </a:ext>
            </a:extLst>
          </p:cNvPr>
          <p:cNvSpPr>
            <a:spLocks noGrp="1"/>
          </p:cNvSpPr>
          <p:nvPr>
            <p:ph type="body" idx="22" hasCustomPrompt="1"/>
          </p:nvPr>
        </p:nvSpPr>
        <p:spPr>
          <a:xfrm>
            <a:off x="330628" y="1102936"/>
            <a:ext cx="11530744" cy="470491"/>
          </a:xfrm>
          <a:prstGeom prst="rect">
            <a:avLst/>
          </a:prstGeom>
        </p:spPr>
        <p:txBody>
          <a:bodyPr anchor="t"/>
          <a:lstStyle>
            <a:lvl1pPr marL="0" indent="0">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pic>
        <p:nvPicPr>
          <p:cNvPr id="35" name="Picture 34" descr="A picture containing drawing&#10;&#10;Description automatically generated">
            <a:extLst>
              <a:ext uri="{FF2B5EF4-FFF2-40B4-BE49-F238E27FC236}">
                <a16:creationId xmlns:a16="http://schemas.microsoft.com/office/drawing/2014/main" id="{7B071EA9-E750-46F0-8E0A-321BFBE8C6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077" y="3369411"/>
            <a:ext cx="540000" cy="54000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E0AF619-5B71-4A55-855A-4B110D7240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077" y="4861441"/>
            <a:ext cx="540000" cy="540000"/>
          </a:xfrm>
          <a:prstGeom prst="rect">
            <a:avLst/>
          </a:prstGeom>
        </p:spPr>
      </p:pic>
      <p:pic>
        <p:nvPicPr>
          <p:cNvPr id="39" name="Picture 38" descr="A picture containing game, drawing, room&#10;&#10;Description automatically generated">
            <a:extLst>
              <a:ext uri="{FF2B5EF4-FFF2-40B4-BE49-F238E27FC236}">
                <a16:creationId xmlns:a16="http://schemas.microsoft.com/office/drawing/2014/main" id="{2CF7F597-3F6E-4F7B-A73A-8E28DCB7426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9077" y="1881963"/>
            <a:ext cx="540000" cy="540000"/>
          </a:xfrm>
          <a:prstGeom prst="rect">
            <a:avLst/>
          </a:prstGeom>
        </p:spPr>
      </p:pic>
      <p:sp>
        <p:nvSpPr>
          <p:cNvPr id="22" name="Slide Number Placeholder 5">
            <a:extLst>
              <a:ext uri="{FF2B5EF4-FFF2-40B4-BE49-F238E27FC236}">
                <a16:creationId xmlns:a16="http://schemas.microsoft.com/office/drawing/2014/main" id="{F6284FD0-89CF-4533-BFA9-F17F6271C7EE}"/>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2503815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EB330A-18E1-4569-A20C-6363FF7D5C7E}"/>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5622E7CB-32AD-4D00-B03F-FAAF85644BD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13593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969A99-9150-4854-8520-E351EAC5BF67}"/>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6" name="Table Placeholder 5">
            <a:extLst>
              <a:ext uri="{FF2B5EF4-FFF2-40B4-BE49-F238E27FC236}">
                <a16:creationId xmlns:a16="http://schemas.microsoft.com/office/drawing/2014/main" id="{6D09F174-73E0-4476-A546-32D482C27B98}"/>
              </a:ext>
            </a:extLst>
          </p:cNvPr>
          <p:cNvSpPr>
            <a:spLocks noGrp="1"/>
          </p:cNvSpPr>
          <p:nvPr>
            <p:ph type="tbl" sz="quarter" idx="13"/>
          </p:nvPr>
        </p:nvSpPr>
        <p:spPr>
          <a:xfrm>
            <a:off x="330200" y="2075935"/>
            <a:ext cx="11531600" cy="4032634"/>
          </a:xfrm>
          <a:prstGeom prst="rect">
            <a:avLst/>
          </a:prstGeom>
        </p:spPr>
        <p:txBody>
          <a:bodyPr/>
          <a:lstStyle>
            <a:lvl1pPr>
              <a:buClr>
                <a:schemeClr val="accent1"/>
              </a:buClr>
              <a:defRPr>
                <a:latin typeface="Oxford Raleway" pitchFamily="2" charset="0"/>
              </a:defRPr>
            </a:lvl1pPr>
          </a:lstStyle>
          <a:p>
            <a:r>
              <a:rPr lang="en-US"/>
              <a:t>Click icon to add table</a:t>
            </a:r>
            <a:endParaRPr lang="en-GB" dirty="0"/>
          </a:p>
        </p:txBody>
      </p:sp>
      <p:sp>
        <p:nvSpPr>
          <p:cNvPr id="8" name="Title 1">
            <a:extLst>
              <a:ext uri="{FF2B5EF4-FFF2-40B4-BE49-F238E27FC236}">
                <a16:creationId xmlns:a16="http://schemas.microsoft.com/office/drawing/2014/main" id="{3C7920FD-3E8D-4697-B06B-18289E03B0CB}"/>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25606FD7-90ED-4425-B2AE-68E7290BB630}"/>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38811328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lim image and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0C13EC-9F20-4EEC-B9F1-B913BCB8C106}"/>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8" name="Title 1">
            <a:extLst>
              <a:ext uri="{FF2B5EF4-FFF2-40B4-BE49-F238E27FC236}">
                <a16:creationId xmlns:a16="http://schemas.microsoft.com/office/drawing/2014/main" id="{104ABD96-CCC6-4C7A-B20E-4A9289FDEFF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9" name="Picture Placeholder 2">
            <a:extLst>
              <a:ext uri="{FF2B5EF4-FFF2-40B4-BE49-F238E27FC236}">
                <a16:creationId xmlns:a16="http://schemas.microsoft.com/office/drawing/2014/main" id="{AB76AEC6-53DC-41FE-89C2-DE88D2B30FA5}"/>
              </a:ext>
            </a:extLst>
          </p:cNvPr>
          <p:cNvSpPr>
            <a:spLocks noGrp="1"/>
          </p:cNvSpPr>
          <p:nvPr>
            <p:ph type="pic" idx="18"/>
          </p:nvPr>
        </p:nvSpPr>
        <p:spPr>
          <a:xfrm>
            <a:off x="701749" y="1091308"/>
            <a:ext cx="2158409" cy="5277595"/>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Content Placeholder 2">
            <a:extLst>
              <a:ext uri="{FF2B5EF4-FFF2-40B4-BE49-F238E27FC236}">
                <a16:creationId xmlns:a16="http://schemas.microsoft.com/office/drawing/2014/main" id="{FD8997F5-1D3A-4E66-A5DA-2FEEE9E059F4}"/>
              </a:ext>
            </a:extLst>
          </p:cNvPr>
          <p:cNvSpPr>
            <a:spLocks noGrp="1"/>
          </p:cNvSpPr>
          <p:nvPr>
            <p:ph idx="15"/>
          </p:nvPr>
        </p:nvSpPr>
        <p:spPr>
          <a:xfrm>
            <a:off x="2987748" y="1662021"/>
            <a:ext cx="8873622" cy="4706881"/>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9">
            <a:extLst>
              <a:ext uri="{FF2B5EF4-FFF2-40B4-BE49-F238E27FC236}">
                <a16:creationId xmlns:a16="http://schemas.microsoft.com/office/drawing/2014/main" id="{01A3C7FB-9929-4638-9545-E8B24D97A89D}"/>
              </a:ext>
            </a:extLst>
          </p:cNvPr>
          <p:cNvSpPr>
            <a:spLocks noGrp="1"/>
          </p:cNvSpPr>
          <p:nvPr>
            <p:ph sz="quarter" idx="10" hasCustomPrompt="1"/>
          </p:nvPr>
        </p:nvSpPr>
        <p:spPr>
          <a:xfrm>
            <a:off x="2987748" y="1120750"/>
            <a:ext cx="8873623"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13" name="Rectangle 12">
            <a:extLst>
              <a:ext uri="{FF2B5EF4-FFF2-40B4-BE49-F238E27FC236}">
                <a16:creationId xmlns:a16="http://schemas.microsoft.com/office/drawing/2014/main" id="{F10F4FAC-D490-4B16-99E4-4ADE8B9FD6BA}"/>
              </a:ext>
            </a:extLst>
          </p:cNvPr>
          <p:cNvSpPr/>
          <p:nvPr/>
        </p:nvSpPr>
        <p:spPr>
          <a:xfrm>
            <a:off x="541493" y="1091308"/>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Tree>
    <p:extLst>
      <p:ext uri="{BB962C8B-B14F-4D97-AF65-F5344CB8AC3E}">
        <p14:creationId xmlns:p14="http://schemas.microsoft.com/office/powerpoint/2010/main" val="3776523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338698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220609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sc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661982-51FF-41FF-AF66-73055A9D027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082" y="-1"/>
            <a:ext cx="12196082" cy="6857235"/>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8072133B-4BBA-43F0-8594-0DF78965A31E}"/>
              </a:ext>
            </a:extLst>
          </p:cNvPr>
          <p:cNvSpPr/>
          <p:nvPr/>
        </p:nvSpPr>
        <p:spPr>
          <a:xfrm>
            <a:off x="942682" y="1202916"/>
            <a:ext cx="5083999" cy="4798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2" name="Rectangle 11">
            <a:extLst>
              <a:ext uri="{FF2B5EF4-FFF2-40B4-BE49-F238E27FC236}">
                <a16:creationId xmlns:a16="http://schemas.microsoft.com/office/drawing/2014/main" id="{82891623-7C0D-4386-8328-09E173CCCF2D}"/>
              </a:ext>
            </a:extLst>
          </p:cNvPr>
          <p:cNvSpPr/>
          <p:nvPr/>
        </p:nvSpPr>
        <p:spPr>
          <a:xfrm>
            <a:off x="942682" y="1202916"/>
            <a:ext cx="160256" cy="4798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4" name="Text Placeholder 14">
            <a:extLst>
              <a:ext uri="{FF2B5EF4-FFF2-40B4-BE49-F238E27FC236}">
                <a16:creationId xmlns:a16="http://schemas.microsoft.com/office/drawing/2014/main" id="{C8BAB180-F473-415D-AF07-DE13769FBFE3}"/>
              </a:ext>
            </a:extLst>
          </p:cNvPr>
          <p:cNvSpPr>
            <a:spLocks noGrp="1"/>
          </p:cNvSpPr>
          <p:nvPr>
            <p:ph type="body" sz="quarter" idx="14" hasCustomPrompt="1"/>
          </p:nvPr>
        </p:nvSpPr>
        <p:spPr>
          <a:xfrm>
            <a:off x="1186249" y="5379759"/>
            <a:ext cx="4714929" cy="233098"/>
          </a:xfrm>
          <a:prstGeom prst="rect">
            <a:avLst/>
          </a:prstGeom>
        </p:spPr>
        <p:txBody>
          <a:bodyPr anchor="t"/>
          <a:lstStyle>
            <a:lvl1pPr marL="0" indent="0" algn="ctr">
              <a:buNone/>
              <a:defRPr sz="1198">
                <a:solidFill>
                  <a:schemeClr val="accent1"/>
                </a:solidFill>
                <a:latin typeface="Oxford Raleway" pitchFamily="2" charset="0"/>
              </a:defRPr>
            </a:lvl1pPr>
          </a:lstStyle>
          <a:p>
            <a:pPr lvl="0"/>
            <a:r>
              <a:rPr lang="en-US" dirty="0"/>
              <a:t>Position</a:t>
            </a:r>
          </a:p>
        </p:txBody>
      </p:sp>
      <p:sp>
        <p:nvSpPr>
          <p:cNvPr id="16" name="Subtitle 2">
            <a:extLst>
              <a:ext uri="{FF2B5EF4-FFF2-40B4-BE49-F238E27FC236}">
                <a16:creationId xmlns:a16="http://schemas.microsoft.com/office/drawing/2014/main" id="{5287EDD5-1B21-49D7-B4E7-BBA86F3F7658}"/>
              </a:ext>
            </a:extLst>
          </p:cNvPr>
          <p:cNvSpPr>
            <a:spLocks noGrp="1"/>
          </p:cNvSpPr>
          <p:nvPr>
            <p:ph type="subTitle" idx="1"/>
          </p:nvPr>
        </p:nvSpPr>
        <p:spPr>
          <a:xfrm>
            <a:off x="1185815" y="3724819"/>
            <a:ext cx="4715363" cy="1110842"/>
          </a:xfrm>
          <a:prstGeom prst="rect">
            <a:avLst/>
          </a:prstGeom>
        </p:spPr>
        <p:txBody>
          <a:bodyPr anchor="ctr" anchorCtr="0"/>
          <a:lstStyle>
            <a:lvl1pPr marL="0" indent="0" algn="ctr">
              <a:buNone/>
              <a:defRPr sz="2400">
                <a:solidFill>
                  <a:srgbClr val="1C2674"/>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Picture 10">
            <a:extLst>
              <a:ext uri="{FF2B5EF4-FFF2-40B4-BE49-F238E27FC236}">
                <a16:creationId xmlns:a16="http://schemas.microsoft.com/office/drawing/2014/main" id="{2EAED74F-2880-4034-8B9A-1DEFC21792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7" name="Text Placeholder 14">
            <a:extLst>
              <a:ext uri="{FF2B5EF4-FFF2-40B4-BE49-F238E27FC236}">
                <a16:creationId xmlns:a16="http://schemas.microsoft.com/office/drawing/2014/main" id="{3FC20584-57E8-4ED7-B7FB-00B956B13A37}"/>
              </a:ext>
            </a:extLst>
          </p:cNvPr>
          <p:cNvSpPr>
            <a:spLocks noGrp="1"/>
          </p:cNvSpPr>
          <p:nvPr>
            <p:ph type="body" sz="quarter" idx="15" hasCustomPrompt="1"/>
          </p:nvPr>
        </p:nvSpPr>
        <p:spPr>
          <a:xfrm>
            <a:off x="1185815" y="5080783"/>
            <a:ext cx="4714930" cy="233098"/>
          </a:xfrm>
          <a:prstGeom prst="rect">
            <a:avLst/>
          </a:prstGeom>
        </p:spPr>
        <p:txBody>
          <a:bodyPr anchor="t"/>
          <a:lstStyle>
            <a:lvl1pPr marL="0" indent="0" algn="ctr">
              <a:buNone/>
              <a:defRPr sz="1400" b="1">
                <a:solidFill>
                  <a:schemeClr val="accent1"/>
                </a:solidFill>
                <a:latin typeface="Oxford Raleway" pitchFamily="2" charset="0"/>
              </a:defRPr>
            </a:lvl1pPr>
          </a:lstStyle>
          <a:p>
            <a:pPr lvl="0"/>
            <a:r>
              <a:rPr lang="en-US" dirty="0"/>
              <a:t>Presenter name</a:t>
            </a:r>
          </a:p>
        </p:txBody>
      </p:sp>
      <p:sp>
        <p:nvSpPr>
          <p:cNvPr id="15" name="Title 1">
            <a:extLst>
              <a:ext uri="{FF2B5EF4-FFF2-40B4-BE49-F238E27FC236}">
                <a16:creationId xmlns:a16="http://schemas.microsoft.com/office/drawing/2014/main" id="{891C7FB3-B46D-485E-9FC1-16564F4308E0}"/>
              </a:ext>
            </a:extLst>
          </p:cNvPr>
          <p:cNvSpPr>
            <a:spLocks noGrp="1"/>
          </p:cNvSpPr>
          <p:nvPr>
            <p:ph type="ctrTitle"/>
          </p:nvPr>
        </p:nvSpPr>
        <p:spPr>
          <a:xfrm>
            <a:off x="1185977" y="1544119"/>
            <a:ext cx="4715201" cy="2088624"/>
          </a:xfrm>
          <a:prstGeom prst="rect">
            <a:avLst/>
          </a:prstGeom>
        </p:spPr>
        <p:txBody>
          <a:bodyPr anchor="b">
            <a:normAutofit/>
          </a:bodyPr>
          <a:lstStyle>
            <a:lvl1pPr algn="ctr">
              <a:defRPr sz="48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99134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643287"/>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5C0B1-5677-784A-812F-02F30B83B7C5}"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3417288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72664"/>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22310"/>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577662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03329181"/>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5/4/2022</a:t>
            </a:fld>
            <a:endParaRPr lang="en-US" dirty="0"/>
          </a:p>
        </p:txBody>
      </p:sp>
    </p:spTree>
    <p:extLst>
      <p:ext uri="{BB962C8B-B14F-4D97-AF65-F5344CB8AC3E}">
        <p14:creationId xmlns:p14="http://schemas.microsoft.com/office/powerpoint/2010/main" val="17480441"/>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957184"/>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9129546"/>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2776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mple 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914400" y="1461268"/>
            <a:ext cx="10363200" cy="1148763"/>
          </a:xfrm>
          <a:prstGeom prst="rect">
            <a:avLst/>
          </a:prstGeom>
        </p:spPr>
        <p:txBody>
          <a:bodyPr anchor="ctr" anchorCtr="0"/>
          <a:lstStyle>
            <a:lvl1pPr>
              <a:defRPr sz="4800">
                <a:solidFill>
                  <a:schemeClr val="tx1"/>
                </a:solidFill>
                <a:effectLst/>
                <a:latin typeface="Oxford Raleway" pitchFamily="2" charset="0"/>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911501" y="2705826"/>
            <a:ext cx="10369004" cy="996620"/>
          </a:xfrm>
          <a:prstGeom prst="rect">
            <a:avLst/>
          </a:prstGeom>
        </p:spPr>
        <p:txBody>
          <a:bodyPr anchor="ctr" anchorCtr="0"/>
          <a:lstStyle>
            <a:lvl1pPr marL="0" indent="0" algn="ctr">
              <a:spcBef>
                <a:spcPts val="0"/>
              </a:spcBef>
              <a:buNone/>
              <a:defRPr>
                <a:solidFill>
                  <a:srgbClr val="F79448"/>
                </a:solidFill>
                <a:effectLst/>
                <a:latin typeface="Oxford Raleway" pitchFamily="2"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cxnSp>
        <p:nvCxnSpPr>
          <p:cNvPr id="4" name="Straight Connector 3">
            <a:extLst>
              <a:ext uri="{FF2B5EF4-FFF2-40B4-BE49-F238E27FC236}">
                <a16:creationId xmlns:a16="http://schemas.microsoft.com/office/drawing/2014/main" id="{1630E939-3079-4875-9064-EDB48FB5D188}"/>
              </a:ext>
            </a:extLst>
          </p:cNvPr>
          <p:cNvCxnSpPr>
            <a:cxnSpLocks/>
          </p:cNvCxnSpPr>
          <p:nvPr/>
        </p:nvCxnSpPr>
        <p:spPr>
          <a:xfrm flipH="1">
            <a:off x="-1200" y="1040023"/>
            <a:ext cx="1219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972270"/>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9871862"/>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76420"/>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34573923"/>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370179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1D0AF6-7639-41FB-A425-FBD74F629C96}"/>
              </a:ext>
            </a:extLst>
          </p:cNvPr>
          <p:cNvSpPr/>
          <p:nvPr/>
        </p:nvSpPr>
        <p:spPr>
          <a:xfrm>
            <a:off x="0" y="893371"/>
            <a:ext cx="12192000" cy="3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rgbClr val="1C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0" name="Picture 9" descr="A picture containing drawing&#10;&#10;Description automatically generated">
            <a:extLst>
              <a:ext uri="{FF2B5EF4-FFF2-40B4-BE49-F238E27FC236}">
                <a16:creationId xmlns:a16="http://schemas.microsoft.com/office/drawing/2014/main" id="{09BA70E0-6D6F-4FCC-9348-6360EE1BB5FE}"/>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922170645"/>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C5DA41-FB6C-46A0-992A-67ECCC3EAF7E}"/>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bg1"/>
                </a:solidFill>
                <a:latin typeface="Oxford Raleway" pitchFamily="2" charset="0"/>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E3AC7696-6EBF-4251-8AA8-AEA2B7D47949}"/>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accent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6745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5EB357-7EFB-4C47-84FA-C32EC439E7A8}"/>
              </a:ext>
            </a:extLst>
          </p:cNvPr>
          <p:cNvSpPr/>
          <p:nvPr/>
        </p:nvSpPr>
        <p:spPr>
          <a:xfrm>
            <a:off x="0" y="893371"/>
            <a:ext cx="12192000" cy="3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descr="A picture containing drawing&#10;&#10;Description automatically generated">
            <a:extLst>
              <a:ext uri="{FF2B5EF4-FFF2-40B4-BE49-F238E27FC236}">
                <a16:creationId xmlns:a16="http://schemas.microsoft.com/office/drawing/2014/main" id="{A982D6C5-1211-49C1-B40A-F4716395FD51}"/>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1722855608"/>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2054F232-A1CD-4083-ACAA-3F567187E549}"/>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bg1"/>
                </a:solidFill>
                <a:latin typeface="Oxford Raleway" pitchFamily="2" charset="0"/>
              </a:defRPr>
            </a:lvl1pPr>
          </a:lstStyle>
          <a:p>
            <a:r>
              <a:rPr lang="en-US" dirty="0"/>
              <a:t>Click to edit Divider title style</a:t>
            </a:r>
            <a:endParaRPr lang="en-GB" dirty="0"/>
          </a:p>
        </p:txBody>
      </p:sp>
      <p:sp>
        <p:nvSpPr>
          <p:cNvPr id="10" name="Subtitle 2">
            <a:extLst>
              <a:ext uri="{FF2B5EF4-FFF2-40B4-BE49-F238E27FC236}">
                <a16:creationId xmlns:a16="http://schemas.microsoft.com/office/drawing/2014/main" id="{A76A3CA7-8713-4DED-BCF8-441A9F5982F6}"/>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bg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aphicFrame>
        <p:nvGraphicFramePr>
          <p:cNvPr id="8" name="Object 7">
            <a:extLst>
              <a:ext uri="{FF2B5EF4-FFF2-40B4-BE49-F238E27FC236}">
                <a16:creationId xmlns:a16="http://schemas.microsoft.com/office/drawing/2014/main" id="{CB05757C-1BDD-4A43-BA64-D4251A530FDE}"/>
              </a:ext>
            </a:extLst>
          </p:cNvPr>
          <p:cNvGraphicFramePr>
            <a:graphicFrameLocks noChangeAspect="1"/>
          </p:cNvGraphicFramePr>
          <p:nvPr>
            <p:extLst>
              <p:ext uri="{D42A27DB-BD31-4B8C-83A1-F6EECF244321}">
                <p14:modId xmlns:p14="http://schemas.microsoft.com/office/powerpoint/2010/main" val="228058042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8" name="Object 7">
                        <a:extLst>
                          <a:ext uri="{FF2B5EF4-FFF2-40B4-BE49-F238E27FC236}">
                            <a16:creationId xmlns:a16="http://schemas.microsoft.com/office/drawing/2014/main" id="{CB05757C-1BDD-4A43-BA64-D4251A530FDE}"/>
                          </a:ext>
                        </a:extLst>
                      </p:cNvPr>
                      <p:cNvPicPr/>
                      <p:nvPr/>
                    </p:nvPicPr>
                    <p:blipFill/>
                    <p:spPr>
                      <a:xfrm>
                        <a:off x="2032000" y="719138"/>
                        <a:ext cx="8128000" cy="541813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758D8287-17B2-46AA-992C-EEBB01B56F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Tree>
    <p:extLst>
      <p:ext uri="{BB962C8B-B14F-4D97-AF65-F5344CB8AC3E}">
        <p14:creationId xmlns:p14="http://schemas.microsoft.com/office/powerpoint/2010/main" val="3862425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6.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cxnSp>
        <p:nvCxnSpPr>
          <p:cNvPr id="7" name="Straight Connector 6">
            <a:extLst>
              <a:ext uri="{FF2B5EF4-FFF2-40B4-BE49-F238E27FC236}">
                <a16:creationId xmlns:a16="http://schemas.microsoft.com/office/drawing/2014/main" id="{C652DA4A-23CC-4B70-8CAA-57D8DE283560}"/>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85536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11966995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87" r:id="rId11"/>
    <p:sldLayoutId id="2147483788" r:id="rId12"/>
    <p:sldLayoutId id="2147483789" r:id="rId13"/>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DCB56EF-00DB-4C97-B6C2-0E035DD454DE}"/>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cxnSp>
        <p:nvCxnSpPr>
          <p:cNvPr id="8" name="Straight Connector 7">
            <a:extLst>
              <a:ext uri="{FF2B5EF4-FFF2-40B4-BE49-F238E27FC236}">
                <a16:creationId xmlns:a16="http://schemas.microsoft.com/office/drawing/2014/main" id="{3FE551B5-227D-4305-A1BD-0917F2C32865}"/>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314969636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DCB56EF-00DB-4C97-B6C2-0E035DD454DE}"/>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cxnSp>
        <p:nvCxnSpPr>
          <p:cNvPr id="8" name="Straight Connector 7">
            <a:extLst>
              <a:ext uri="{FF2B5EF4-FFF2-40B4-BE49-F238E27FC236}">
                <a16:creationId xmlns:a16="http://schemas.microsoft.com/office/drawing/2014/main" id="{3FE551B5-227D-4305-A1BD-0917F2C32865}"/>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170707569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7DCB56EF-00DB-4C97-B6C2-0E035DD454DE}"/>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90E24E00-29BC-428D-8724-25D539486C92}"/>
              </a:ext>
            </a:extLst>
          </p:cNvPr>
          <p:cNvSpPr txBox="1">
            <a:spLocks/>
          </p:cNvSpPr>
          <p:nvPr/>
        </p:nvSpPr>
        <p:spPr>
          <a:xfrm>
            <a:off x="3639403" y="6450353"/>
            <a:ext cx="49131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EA7600"/>
                </a:solidFill>
                <a:latin typeface="Oxford Raleway" pitchFamily="2" charset="0"/>
                <a:cs typeface="Arial" panose="020B0604020202020204" pitchFamily="34" charset="0"/>
              </a:rPr>
              <a:t>INTERNAL USE ONLY - PRIVATE AND CONFIDENTIAL </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cxnSp>
        <p:nvCxnSpPr>
          <p:cNvPr id="11" name="Straight Connector 10">
            <a:extLst>
              <a:ext uri="{FF2B5EF4-FFF2-40B4-BE49-F238E27FC236}">
                <a16:creationId xmlns:a16="http://schemas.microsoft.com/office/drawing/2014/main" id="{C4FD84B8-C06B-439C-BB18-BF62DAD78507}"/>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12" name="Date Placeholder 3">
            <a:extLst>
              <a:ext uri="{FF2B5EF4-FFF2-40B4-BE49-F238E27FC236}">
                <a16:creationId xmlns:a16="http://schemas.microsoft.com/office/drawing/2014/main" id="{A757831A-F837-4C59-A4CD-0311831EF077}"/>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sp>
        <p:nvSpPr>
          <p:cNvPr id="13" name="Text Box 20">
            <a:extLst>
              <a:ext uri="{FF2B5EF4-FFF2-40B4-BE49-F238E27FC236}">
                <a16:creationId xmlns:a16="http://schemas.microsoft.com/office/drawing/2014/main" id="{ACE4864D-E3FD-4C2E-AB0F-1BF744AD5BB7}"/>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1880693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524454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tiff"/><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35.tiff"/><Relationship Id="rId4" Type="http://schemas.openxmlformats.org/officeDocument/2006/relationships/image" Target="../media/image34.tif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61.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61.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39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63.png"/><Relationship Id="rId4" Type="http://schemas.openxmlformats.org/officeDocument/2006/relationships/image" Target="../media/image39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9.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76.tif"/><Relationship Id="rId3" Type="http://schemas.openxmlformats.org/officeDocument/2006/relationships/image" Target="../media/image71.png"/><Relationship Id="rId7" Type="http://schemas.openxmlformats.org/officeDocument/2006/relationships/image" Target="../media/image75.tif"/><Relationship Id="rId2" Type="http://schemas.openxmlformats.org/officeDocument/2006/relationships/notesSlide" Target="../notesSlides/notesSlide20.xml"/><Relationship Id="rId1" Type="http://schemas.openxmlformats.org/officeDocument/2006/relationships/slideLayout" Target="../slideLayouts/slideLayout59.xml"/><Relationship Id="rId6" Type="http://schemas.openxmlformats.org/officeDocument/2006/relationships/image" Target="../media/image74.tif"/><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59.xml"/><Relationship Id="rId5" Type="http://schemas.openxmlformats.org/officeDocument/2006/relationships/image" Target="../media/image80.emf"/><Relationship Id="rId4" Type="http://schemas.openxmlformats.org/officeDocument/2006/relationships/image" Target="../media/image79.emf"/></Relationships>
</file>

<file path=ppt/slides/_rels/slide27.xml.rels><?xml version="1.0" encoding="UTF-8" standalone="yes"?>
<Relationships xmlns="http://schemas.openxmlformats.org/package/2006/relationships"><Relationship Id="rId3" Type="http://schemas.openxmlformats.org/officeDocument/2006/relationships/image" Target="../media/image82.tif"/><Relationship Id="rId2" Type="http://schemas.openxmlformats.org/officeDocument/2006/relationships/image" Target="../media/image81.tif"/><Relationship Id="rId1" Type="http://schemas.openxmlformats.org/officeDocument/2006/relationships/slideLayout" Target="../slideLayouts/slideLayout59.xml"/><Relationship Id="rId5" Type="http://schemas.openxmlformats.org/officeDocument/2006/relationships/image" Target="../media/image78.emf"/><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59.xml"/><Relationship Id="rId4" Type="http://schemas.openxmlformats.org/officeDocument/2006/relationships/image" Target="../media/image85.emf"/></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76.tif"/><Relationship Id="rId2" Type="http://schemas.openxmlformats.org/officeDocument/2006/relationships/notesSlide" Target="../notesSlides/notesSlide21.xml"/><Relationship Id="rId1" Type="http://schemas.openxmlformats.org/officeDocument/2006/relationships/slideLayout" Target="../slideLayouts/slideLayout59.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61.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43.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AC73-1067-F746-B451-FA7B9EC4EEEA}"/>
              </a:ext>
            </a:extLst>
          </p:cNvPr>
          <p:cNvSpPr>
            <a:spLocks noGrp="1"/>
          </p:cNvSpPr>
          <p:nvPr>
            <p:ph type="ctrTitle"/>
          </p:nvPr>
        </p:nvSpPr>
        <p:spPr>
          <a:xfrm>
            <a:off x="841248" y="1890793"/>
            <a:ext cx="7638255" cy="2004585"/>
          </a:xfrm>
        </p:spPr>
        <p:txBody>
          <a:bodyPr/>
          <a:lstStyle/>
          <a:p>
            <a:r>
              <a:rPr lang="en-GB" sz="3300" dirty="0"/>
              <a:t>EDX Data Analysis with </a:t>
            </a:r>
            <a:r>
              <a:rPr lang="en-GB" sz="3300" dirty="0" err="1"/>
              <a:t>Hyperspy</a:t>
            </a:r>
            <a:br>
              <a:rPr lang="en-GB" sz="3300" dirty="0"/>
            </a:br>
            <a:r>
              <a:rPr lang="en-GB" sz="3300" dirty="0"/>
              <a:t> </a:t>
            </a:r>
            <a:br>
              <a:rPr lang="en-GB" sz="3300" dirty="0"/>
            </a:br>
            <a:endParaRPr lang="en-GB" sz="3300" dirty="0"/>
          </a:p>
        </p:txBody>
      </p:sp>
      <p:sp>
        <p:nvSpPr>
          <p:cNvPr id="3" name="Subtitle 2">
            <a:extLst>
              <a:ext uri="{FF2B5EF4-FFF2-40B4-BE49-F238E27FC236}">
                <a16:creationId xmlns:a16="http://schemas.microsoft.com/office/drawing/2014/main" id="{E90128D4-5C8D-0043-9FF6-4E0436617A4A}"/>
              </a:ext>
            </a:extLst>
          </p:cNvPr>
          <p:cNvSpPr>
            <a:spLocks noGrp="1"/>
          </p:cNvSpPr>
          <p:nvPr>
            <p:ph type="subTitle" idx="1"/>
          </p:nvPr>
        </p:nvSpPr>
        <p:spPr>
          <a:xfrm>
            <a:off x="1507067" y="4050833"/>
            <a:ext cx="7766936" cy="1404570"/>
          </a:xfrm>
        </p:spPr>
        <p:txBody>
          <a:bodyPr>
            <a:normAutofit/>
          </a:bodyPr>
          <a:lstStyle/>
          <a:p>
            <a:r>
              <a:rPr lang="en-GB" dirty="0"/>
              <a:t>Katherine E. MacArthur</a:t>
            </a:r>
          </a:p>
          <a:p>
            <a:r>
              <a:rPr lang="en-US" dirty="0"/>
              <a:t>Thursday 12</a:t>
            </a:r>
            <a:r>
              <a:rPr lang="en-US" baseline="30000" dirty="0"/>
              <a:t>th</a:t>
            </a:r>
            <a:r>
              <a:rPr lang="en-US" dirty="0"/>
              <a:t> May</a:t>
            </a:r>
            <a:endParaRPr lang="en-GB" dirty="0"/>
          </a:p>
        </p:txBody>
      </p:sp>
      <p:pic>
        <p:nvPicPr>
          <p:cNvPr id="1028"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375" y="3024152"/>
            <a:ext cx="4173471" cy="756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8B4A39-DAD4-064A-B27E-54B9D1714C99}"/>
              </a:ext>
            </a:extLst>
          </p:cNvPr>
          <p:cNvPicPr>
            <a:picLocks noChangeAspect="1"/>
          </p:cNvPicPr>
          <p:nvPr/>
        </p:nvPicPr>
        <p:blipFill>
          <a:blip r:embed="rId3"/>
          <a:stretch>
            <a:fillRect/>
          </a:stretch>
        </p:blipFill>
        <p:spPr>
          <a:xfrm>
            <a:off x="8479503" y="2219486"/>
            <a:ext cx="1290869" cy="1290869"/>
          </a:xfrm>
          <a:prstGeom prst="rect">
            <a:avLst/>
          </a:prstGeom>
        </p:spPr>
      </p:pic>
      <p:pic>
        <p:nvPicPr>
          <p:cNvPr id="9" name="Picture 8">
            <a:extLst>
              <a:ext uri="{FF2B5EF4-FFF2-40B4-BE49-F238E27FC236}">
                <a16:creationId xmlns:a16="http://schemas.microsoft.com/office/drawing/2014/main" id="{01F6D2AD-D93E-D64B-B075-FA611EC616AF}"/>
              </a:ext>
            </a:extLst>
          </p:cNvPr>
          <p:cNvPicPr>
            <a:picLocks noChangeAspect="1"/>
          </p:cNvPicPr>
          <p:nvPr/>
        </p:nvPicPr>
        <p:blipFill>
          <a:blip r:embed="rId4"/>
          <a:stretch>
            <a:fillRect/>
          </a:stretch>
        </p:blipFill>
        <p:spPr>
          <a:xfrm>
            <a:off x="2067204" y="3900634"/>
            <a:ext cx="2908300" cy="698500"/>
          </a:xfrm>
          <a:prstGeom prst="rect">
            <a:avLst/>
          </a:prstGeom>
        </p:spPr>
      </p:pic>
      <p:pic>
        <p:nvPicPr>
          <p:cNvPr id="11" name="Picture 10">
            <a:extLst>
              <a:ext uri="{FF2B5EF4-FFF2-40B4-BE49-F238E27FC236}">
                <a16:creationId xmlns:a16="http://schemas.microsoft.com/office/drawing/2014/main" id="{06353681-983D-8844-B313-B1350EE66AA9}"/>
              </a:ext>
            </a:extLst>
          </p:cNvPr>
          <p:cNvPicPr>
            <a:picLocks noChangeAspect="1"/>
          </p:cNvPicPr>
          <p:nvPr/>
        </p:nvPicPr>
        <p:blipFill>
          <a:blip r:embed="rId5"/>
          <a:stretch>
            <a:fillRect/>
          </a:stretch>
        </p:blipFill>
        <p:spPr>
          <a:xfrm>
            <a:off x="4483343" y="4599134"/>
            <a:ext cx="2260600" cy="889000"/>
          </a:xfrm>
          <a:prstGeom prst="rect">
            <a:avLst/>
          </a:prstGeom>
        </p:spPr>
      </p:pic>
      <p:pic>
        <p:nvPicPr>
          <p:cNvPr id="6" name="Picture 5">
            <a:extLst>
              <a:ext uri="{FF2B5EF4-FFF2-40B4-BE49-F238E27FC236}">
                <a16:creationId xmlns:a16="http://schemas.microsoft.com/office/drawing/2014/main" id="{45BA7ED4-42FC-31E4-36E4-B82A108EF07B}"/>
              </a:ext>
            </a:extLst>
          </p:cNvPr>
          <p:cNvPicPr>
            <a:picLocks noChangeAspect="1"/>
          </p:cNvPicPr>
          <p:nvPr/>
        </p:nvPicPr>
        <p:blipFill>
          <a:blip r:embed="rId6"/>
          <a:stretch>
            <a:fillRect/>
          </a:stretch>
        </p:blipFill>
        <p:spPr>
          <a:xfrm>
            <a:off x="8284685" y="121720"/>
            <a:ext cx="3733302" cy="1335490"/>
          </a:xfrm>
          <a:prstGeom prst="rect">
            <a:avLst/>
          </a:prstGeom>
        </p:spPr>
      </p:pic>
      <p:pic>
        <p:nvPicPr>
          <p:cNvPr id="10" name="Picture 9">
            <a:extLst>
              <a:ext uri="{FF2B5EF4-FFF2-40B4-BE49-F238E27FC236}">
                <a16:creationId xmlns:a16="http://schemas.microsoft.com/office/drawing/2014/main" id="{2A9312BB-088A-7AF8-245B-C4EA605CD0DE}"/>
              </a:ext>
            </a:extLst>
          </p:cNvPr>
          <p:cNvPicPr>
            <a:picLocks noChangeAspect="1"/>
          </p:cNvPicPr>
          <p:nvPr/>
        </p:nvPicPr>
        <p:blipFill>
          <a:blip r:embed="rId7">
            <a:clrChange>
              <a:clrFrom>
                <a:srgbClr val="000000"/>
              </a:clrFrom>
              <a:clrTo>
                <a:srgbClr val="000000">
                  <a:alpha val="0"/>
                </a:srgbClr>
              </a:clrTo>
            </a:clrChange>
          </a:blip>
          <a:stretch>
            <a:fillRect/>
          </a:stretch>
        </p:blipFill>
        <p:spPr>
          <a:xfrm rot="12366880">
            <a:off x="1038777" y="4298655"/>
            <a:ext cx="1823358" cy="2218785"/>
          </a:xfrm>
          <a:prstGeom prst="rect">
            <a:avLst/>
          </a:prstGeom>
        </p:spPr>
      </p:pic>
      <p:pic>
        <p:nvPicPr>
          <p:cNvPr id="12" name="Picture 11">
            <a:extLst>
              <a:ext uri="{FF2B5EF4-FFF2-40B4-BE49-F238E27FC236}">
                <a16:creationId xmlns:a16="http://schemas.microsoft.com/office/drawing/2014/main" id="{4D79D26A-57C8-0394-56F6-313E6CE51256}"/>
              </a:ext>
            </a:extLst>
          </p:cNvPr>
          <p:cNvPicPr>
            <a:picLocks noChangeAspect="1"/>
          </p:cNvPicPr>
          <p:nvPr/>
        </p:nvPicPr>
        <p:blipFill>
          <a:blip r:embed="rId8">
            <a:clrChange>
              <a:clrFrom>
                <a:srgbClr val="000000"/>
              </a:clrFrom>
              <a:clrTo>
                <a:srgbClr val="000000">
                  <a:alpha val="0"/>
                </a:srgbClr>
              </a:clrTo>
            </a:clrChange>
          </a:blip>
          <a:stretch>
            <a:fillRect/>
          </a:stretch>
        </p:blipFill>
        <p:spPr>
          <a:xfrm rot="2984468">
            <a:off x="764539" y="3296680"/>
            <a:ext cx="1485056" cy="1508305"/>
          </a:xfrm>
          <a:prstGeom prst="rect">
            <a:avLst/>
          </a:prstGeom>
        </p:spPr>
      </p:pic>
    </p:spTree>
    <p:extLst>
      <p:ext uri="{BB962C8B-B14F-4D97-AF65-F5344CB8AC3E}">
        <p14:creationId xmlns:p14="http://schemas.microsoft.com/office/powerpoint/2010/main" val="293457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EDX Quantification</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2135560" y="1600201"/>
                <a:ext cx="7848872" cy="4525963"/>
              </a:xfrm>
            </p:spPr>
            <p:txBody>
              <a:bodyPr>
                <a:normAutofit/>
              </a:bodyPr>
              <a:lstStyle/>
              <a:p>
                <a:r>
                  <a:rPr lang="en-GB" dirty="0">
                    <a:latin typeface="Arial" panose="020B0604020202020204" pitchFamily="34" charset="0"/>
                    <a:cs typeface="Arial" panose="020B0604020202020204" pitchFamily="34" charset="0"/>
                  </a:rPr>
                  <a:t>K-factors were first proposed forty years ago </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𝐶</m:t>
                              </m:r>
                            </m:e>
                            <m:sub>
                              <m:r>
                                <a:rPr lang="en-GB" i="1">
                                  <a:latin typeface="Cambria Math"/>
                                </a:rPr>
                                <m:t>𝐴</m:t>
                              </m:r>
                            </m:sub>
                          </m:sSub>
                        </m:num>
                        <m:den>
                          <m:sSub>
                            <m:sSubPr>
                              <m:ctrlPr>
                                <a:rPr lang="en-GB" i="1">
                                  <a:latin typeface="Cambria Math" panose="02040503050406030204" pitchFamily="18" charset="0"/>
                                </a:rPr>
                              </m:ctrlPr>
                            </m:sSubPr>
                            <m:e>
                              <m:r>
                                <a:rPr lang="en-GB" i="1">
                                  <a:latin typeface="Cambria Math"/>
                                </a:rPr>
                                <m:t>𝐶</m:t>
                              </m:r>
                            </m:e>
                            <m:sub>
                              <m:r>
                                <a:rPr lang="en-GB" i="1">
                                  <a:latin typeface="Cambria Math"/>
                                </a:rPr>
                                <m:t>𝐵</m:t>
                              </m:r>
                            </m:sub>
                          </m:sSub>
                        </m:den>
                      </m:f>
                      <m:r>
                        <a:rPr lang="en-GB" i="1">
                          <a:latin typeface="Cambria Math"/>
                        </a:rPr>
                        <m:t>=</m:t>
                      </m:r>
                      <m:sSub>
                        <m:sSubPr>
                          <m:ctrlPr>
                            <a:rPr lang="en-GB" i="1">
                              <a:latin typeface="Cambria Math" panose="02040503050406030204" pitchFamily="18" charset="0"/>
                            </a:rPr>
                          </m:ctrlPr>
                        </m:sSubPr>
                        <m:e>
                          <m:r>
                            <a:rPr lang="en-GB" i="1">
                              <a:latin typeface="Cambria Math"/>
                            </a:rPr>
                            <m:t>𝑘</m:t>
                          </m:r>
                        </m:e>
                        <m:sub>
                          <m:r>
                            <a:rPr lang="en-GB" i="1">
                              <a:latin typeface="Cambria Math"/>
                            </a:rPr>
                            <m:t>𝐴𝐵</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𝐼</m:t>
                              </m:r>
                            </m:e>
                            <m:sub>
                              <m:r>
                                <a:rPr lang="en-GB" i="1">
                                  <a:latin typeface="Cambria Math"/>
                                </a:rPr>
                                <m:t>𝐴</m:t>
                              </m:r>
                            </m:sub>
                          </m:sSub>
                        </m:num>
                        <m:den>
                          <m:sSub>
                            <m:sSubPr>
                              <m:ctrlPr>
                                <a:rPr lang="en-GB" i="1">
                                  <a:latin typeface="Cambria Math" panose="02040503050406030204" pitchFamily="18" charset="0"/>
                                </a:rPr>
                              </m:ctrlPr>
                            </m:sSubPr>
                            <m:e>
                              <m:r>
                                <a:rPr lang="en-GB" i="1">
                                  <a:latin typeface="Cambria Math"/>
                                </a:rPr>
                                <m:t>𝐼</m:t>
                              </m:r>
                            </m:e>
                            <m:sub>
                              <m:r>
                                <a:rPr lang="en-GB" i="1">
                                  <a:latin typeface="Cambria Math"/>
                                </a:rPr>
                                <m:t>𝐵</m:t>
                              </m:r>
                            </m:sub>
                          </m:sSub>
                        </m:den>
                      </m:f>
                    </m:oMath>
                  </m:oMathPara>
                </a14:m>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Ratios rather than absolute values were used due to the instabilities present in early analytical electron microscopes.</a:t>
                </a:r>
              </a:p>
              <a:p>
                <a:r>
                  <a:rPr lang="en-US" dirty="0">
                    <a:latin typeface="Arial" panose="020B0604020202020204" pitchFamily="34" charset="0"/>
                    <a:cs typeface="Arial" panose="020B0604020202020204" pitchFamily="34" charset="0"/>
                  </a:rPr>
                  <a:t>Available in any commercial software.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Built in theoretical k-factor have an error of ~10%.</a:t>
                </a:r>
              </a:p>
              <a:p>
                <a:r>
                  <a:rPr lang="en-GB" dirty="0">
                    <a:latin typeface="Arial" panose="020B0604020202020204" pitchFamily="34" charset="0"/>
                    <a:cs typeface="Arial" panose="020B0604020202020204" pitchFamily="34" charset="0"/>
                  </a:rPr>
                  <a:t>Standards approach needs several alloys of known composition and thickness.</a:t>
                </a:r>
              </a:p>
              <a:p>
                <a:endParaRPr lang="en-GB" dirty="0"/>
              </a:p>
              <a:p>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xfrm>
                <a:off x="2135560" y="1600201"/>
                <a:ext cx="7848872" cy="4525963"/>
              </a:xfrm>
              <a:blipFill>
                <a:blip r:embed="rId3"/>
                <a:stretch>
                  <a:fillRect l="-162" t="-560"/>
                </a:stretch>
              </a:blipFill>
            </p:spPr>
            <p:txBody>
              <a:bodyPr/>
              <a:lstStyle/>
              <a:p>
                <a:r>
                  <a:rPr lang="de-DE">
                    <a:noFill/>
                  </a:rPr>
                  <a:t> </a:t>
                </a:r>
              </a:p>
            </p:txBody>
          </p:sp>
        </mc:Fallback>
      </mc:AlternateContent>
      <p:sp>
        <p:nvSpPr>
          <p:cNvPr id="7" name="TextBox 6"/>
          <p:cNvSpPr txBox="1"/>
          <p:nvPr/>
        </p:nvSpPr>
        <p:spPr>
          <a:xfrm>
            <a:off x="1654876" y="6211670"/>
            <a:ext cx="748920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Cliff &amp; Lorimer </a:t>
            </a:r>
            <a:r>
              <a:rPr lang="en-GB" i="1" dirty="0">
                <a:latin typeface="Arial" panose="020B0604020202020204" pitchFamily="34" charset="0"/>
                <a:cs typeface="Arial" panose="020B0604020202020204" pitchFamily="34" charset="0"/>
              </a:rPr>
              <a:t>J. </a:t>
            </a:r>
            <a:r>
              <a:rPr lang="en-GB" i="1" dirty="0" err="1">
                <a:latin typeface="Arial" panose="020B0604020202020204" pitchFamily="34" charset="0"/>
                <a:cs typeface="Arial" panose="020B0604020202020204" pitchFamily="34" charset="0"/>
              </a:rPr>
              <a:t>Microsc</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(1975)</a:t>
            </a:r>
            <a:r>
              <a:rPr lang="en-GB" i="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103</a:t>
            </a:r>
            <a:r>
              <a:rPr lang="en-GB" dirty="0">
                <a:latin typeface="Arial" panose="020B0604020202020204" pitchFamily="34" charset="0"/>
                <a:cs typeface="Arial" panose="020B0604020202020204" pitchFamily="34" charset="0"/>
              </a:rPr>
              <a:t>, 203-207</a:t>
            </a:r>
          </a:p>
          <a:p>
            <a:r>
              <a:rPr lang="en-GB" dirty="0">
                <a:latin typeface="Arial" panose="020B0604020202020204" pitchFamily="34" charset="0"/>
                <a:cs typeface="Arial" panose="020B0604020202020204" pitchFamily="34" charset="0"/>
              </a:rPr>
              <a:t>Watanabe &amp; Williams </a:t>
            </a:r>
            <a:r>
              <a:rPr lang="en-GB" i="1" dirty="0">
                <a:latin typeface="Arial" panose="020B0604020202020204" pitchFamily="34" charset="0"/>
                <a:cs typeface="Arial" panose="020B0604020202020204" pitchFamily="34" charset="0"/>
              </a:rPr>
              <a:t>J. </a:t>
            </a:r>
            <a:r>
              <a:rPr lang="en-GB" i="1" dirty="0" err="1">
                <a:latin typeface="Arial" panose="020B0604020202020204" pitchFamily="34" charset="0"/>
                <a:cs typeface="Arial" panose="020B0604020202020204" pitchFamily="34" charset="0"/>
              </a:rPr>
              <a:t>Microsc</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(2006) </a:t>
            </a:r>
            <a:r>
              <a:rPr lang="en-GB" b="1" dirty="0">
                <a:latin typeface="Arial" panose="020B0604020202020204" pitchFamily="34" charset="0"/>
                <a:cs typeface="Arial" panose="020B0604020202020204" pitchFamily="34" charset="0"/>
              </a:rPr>
              <a:t>221</a:t>
            </a:r>
            <a:r>
              <a:rPr lang="en-GB" dirty="0">
                <a:latin typeface="Arial" panose="020B0604020202020204" pitchFamily="34" charset="0"/>
                <a:cs typeface="Arial" panose="020B0604020202020204" pitchFamily="34" charset="0"/>
              </a:rPr>
              <a:t>, 89-109</a:t>
            </a:r>
            <a:endParaRPr lang="en-US" i="1" dirty="0"/>
          </a:p>
        </p:txBody>
      </p:sp>
    </p:spTree>
    <p:extLst>
      <p:ext uri="{BB962C8B-B14F-4D97-AF65-F5344CB8AC3E}">
        <p14:creationId xmlns:p14="http://schemas.microsoft.com/office/powerpoint/2010/main" val="48658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EDX Quantification</a:t>
            </a:r>
          </a:p>
        </p:txBody>
      </p:sp>
      <p:sp>
        <p:nvSpPr>
          <p:cNvPr id="6" name="Content Placeholder 5"/>
          <p:cNvSpPr>
            <a:spLocks noGrp="1"/>
          </p:cNvSpPr>
          <p:nvPr>
            <p:ph sz="half" idx="1"/>
          </p:nvPr>
        </p:nvSpPr>
        <p:spPr>
          <a:xfrm>
            <a:off x="2135560" y="1600201"/>
            <a:ext cx="7848872" cy="4525963"/>
          </a:xfrm>
        </p:spPr>
        <p:txBody>
          <a:bodyPr>
            <a:normAutofit/>
          </a:bodyPr>
          <a:lstStyle/>
          <a:p>
            <a:r>
              <a:rPr lang="en-GB" dirty="0">
                <a:latin typeface="Arial" panose="020B0604020202020204" pitchFamily="34" charset="0"/>
                <a:cs typeface="Arial" panose="020B0604020202020204" pitchFamily="34" charset="0"/>
              </a:rPr>
              <a:t>The ζ-factor method uses pure single element standards. </a:t>
            </a:r>
          </a:p>
          <a:p>
            <a:r>
              <a:rPr lang="en-GB" dirty="0">
                <a:latin typeface="Arial" panose="020B0604020202020204" pitchFamily="34" charset="0"/>
                <a:cs typeface="Arial" panose="020B0604020202020204" pitchFamily="34" charset="0"/>
              </a:rPr>
              <a:t>Assuming x-ray absorption and fluorescence are negligible.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is the factor connecting </a:t>
            </a:r>
            <a:r>
              <a:rPr lang="en-GB" sz="2800" dirty="0">
                <a:solidFill>
                  <a:prstClr val="black"/>
                </a:solidFill>
                <a:latin typeface="Arial" panose="020B0604020202020204" pitchFamily="34" charset="0"/>
                <a:cs typeface="Arial" panose="020B0604020202020204" pitchFamily="34" charset="0"/>
              </a:rPr>
              <a:t>I</a:t>
            </a:r>
            <a:r>
              <a:rPr lang="en-GB" sz="2800" baseline="-25000" dirty="0">
                <a:solidFill>
                  <a:prstClr val="black"/>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to </a:t>
            </a:r>
            <a:r>
              <a:rPr lang="en-GB" dirty="0" err="1">
                <a:latin typeface="Arial" panose="020B0604020202020204" pitchFamily="34" charset="0"/>
                <a:cs typeface="Arial" panose="020B0604020202020204" pitchFamily="34" charset="0"/>
              </a:rPr>
              <a:t>ρt</a:t>
            </a:r>
            <a:r>
              <a:rPr lang="en-GB" dirty="0">
                <a:latin typeface="Arial" panose="020B0604020202020204" pitchFamily="34" charset="0"/>
                <a:cs typeface="Arial" panose="020B0604020202020204" pitchFamily="34" charset="0"/>
              </a:rPr>
              <a:t> and C</a:t>
            </a:r>
            <a:r>
              <a:rPr lang="en-GB" baseline="-25000" dirty="0">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is the weight fraction of A.</a:t>
            </a:r>
          </a:p>
          <a:p>
            <a:endParaRPr lang="en-GB" dirty="0"/>
          </a:p>
          <a:p>
            <a:endParaRPr lang="en-GB" dirty="0"/>
          </a:p>
        </p:txBody>
      </p:sp>
      <p:sp>
        <p:nvSpPr>
          <p:cNvPr id="7" name="TextBox 6"/>
          <p:cNvSpPr txBox="1"/>
          <p:nvPr/>
        </p:nvSpPr>
        <p:spPr>
          <a:xfrm>
            <a:off x="1654876" y="6211670"/>
            <a:ext cx="7489209" cy="646331"/>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Watanbe</a:t>
            </a:r>
            <a:r>
              <a:rPr lang="en-GB" dirty="0">
                <a:latin typeface="Arial" panose="020B0604020202020204" pitchFamily="34" charset="0"/>
                <a:cs typeface="Arial" panose="020B0604020202020204" pitchFamily="34" charset="0"/>
              </a:rPr>
              <a:t> et al. </a:t>
            </a:r>
            <a:r>
              <a:rPr lang="en-GB" i="1" dirty="0" err="1">
                <a:latin typeface="Arial" panose="020B0604020202020204" pitchFamily="34" charset="0"/>
                <a:cs typeface="Arial" panose="020B0604020202020204" pitchFamily="34" charset="0"/>
              </a:rPr>
              <a:t>Ultramic</a:t>
            </a:r>
            <a:r>
              <a:rPr lang="en-GB" i="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(1996) </a:t>
            </a:r>
            <a:r>
              <a:rPr lang="en-GB" b="1" dirty="0">
                <a:latin typeface="Arial" panose="020B0604020202020204" pitchFamily="34" charset="0"/>
                <a:cs typeface="Arial" panose="020B0604020202020204" pitchFamily="34" charset="0"/>
              </a:rPr>
              <a:t>65</a:t>
            </a:r>
            <a:r>
              <a:rPr lang="en-GB" dirty="0">
                <a:latin typeface="Arial" panose="020B0604020202020204" pitchFamily="34" charset="0"/>
                <a:cs typeface="Arial" panose="020B0604020202020204" pitchFamily="34" charset="0"/>
              </a:rPr>
              <a:t>, 187-198</a:t>
            </a:r>
          </a:p>
          <a:p>
            <a:r>
              <a:rPr lang="en-GB" dirty="0">
                <a:latin typeface="Arial" panose="020B0604020202020204" pitchFamily="34" charset="0"/>
                <a:cs typeface="Arial" panose="020B0604020202020204" pitchFamily="34" charset="0"/>
              </a:rPr>
              <a:t>Watanabe &amp; Williams </a:t>
            </a:r>
            <a:r>
              <a:rPr lang="en-GB" i="1" dirty="0">
                <a:latin typeface="Arial" panose="020B0604020202020204" pitchFamily="34" charset="0"/>
                <a:cs typeface="Arial" panose="020B0604020202020204" pitchFamily="34" charset="0"/>
              </a:rPr>
              <a:t>J. </a:t>
            </a:r>
            <a:r>
              <a:rPr lang="en-GB" i="1" dirty="0" err="1">
                <a:latin typeface="Arial" panose="020B0604020202020204" pitchFamily="34" charset="0"/>
                <a:cs typeface="Arial" panose="020B0604020202020204" pitchFamily="34" charset="0"/>
              </a:rPr>
              <a:t>Microsc</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(2006) </a:t>
            </a:r>
            <a:r>
              <a:rPr lang="en-GB" b="1" dirty="0">
                <a:latin typeface="Arial" panose="020B0604020202020204" pitchFamily="34" charset="0"/>
                <a:cs typeface="Arial" panose="020B0604020202020204" pitchFamily="34" charset="0"/>
              </a:rPr>
              <a:t>221</a:t>
            </a:r>
            <a:r>
              <a:rPr lang="en-GB" dirty="0">
                <a:latin typeface="Arial" panose="020B0604020202020204" pitchFamily="34" charset="0"/>
                <a:cs typeface="Arial" panose="020B0604020202020204" pitchFamily="34" charset="0"/>
              </a:rPr>
              <a:t>, 89-109</a:t>
            </a:r>
            <a:endParaRPr lang="en-US" i="1" dirty="0"/>
          </a:p>
        </p:txBody>
      </p:sp>
      <p:pic>
        <p:nvPicPr>
          <p:cNvPr id="10" name="Picture 4"/>
          <p:cNvPicPr>
            <a:picLocks noChangeAspect="1" noChangeArrowheads="1"/>
          </p:cNvPicPr>
          <p:nvPr/>
        </p:nvPicPr>
        <p:blipFill>
          <a:blip r:embed="rId3" cstate="print">
            <a:clrChange>
              <a:clrFrom>
                <a:srgbClr val="FFFFFF"/>
              </a:clrFrom>
              <a:clrTo>
                <a:srgbClr val="FFFFFF">
                  <a:alpha val="0"/>
                </a:srgbClr>
              </a:clrTo>
            </a:clrChange>
          </a:blip>
          <a:srcRect l="46285" r="28001"/>
          <a:stretch>
            <a:fillRect/>
          </a:stretch>
        </p:blipFill>
        <p:spPr bwMode="auto">
          <a:xfrm>
            <a:off x="2495600" y="3028950"/>
            <a:ext cx="360040" cy="857250"/>
          </a:xfrm>
          <a:prstGeom prst="rect">
            <a:avLst/>
          </a:prstGeom>
          <a:noFill/>
          <a:ln w="9525">
            <a:noFill/>
            <a:miter lim="800000"/>
            <a:headEnd/>
            <a:tailEnd/>
          </a:ln>
        </p:spPr>
      </p:pic>
      <p:pic>
        <p:nvPicPr>
          <p:cNvPr id="11" name="Picture 6"/>
          <p:cNvPicPr>
            <a:picLocks noChangeAspect="1" noChangeArrowheads="1"/>
          </p:cNvPicPr>
          <p:nvPr/>
        </p:nvPicPr>
        <p:blipFill>
          <a:blip r:embed="rId4" cstate="print"/>
          <a:srcRect/>
          <a:stretch>
            <a:fillRect/>
          </a:stretch>
        </p:blipFill>
        <p:spPr bwMode="auto">
          <a:xfrm>
            <a:off x="3804141" y="2438401"/>
            <a:ext cx="1857375" cy="847725"/>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5867400" y="2592122"/>
            <a:ext cx="1465510" cy="540280"/>
          </a:xfrm>
          <a:prstGeom prst="rect">
            <a:avLst/>
          </a:prstGeom>
          <a:noFill/>
          <a:ln w="9525">
            <a:noFill/>
            <a:miter lim="800000"/>
            <a:headEnd/>
            <a:tailEnd/>
          </a:ln>
        </p:spPr>
      </p:pic>
    </p:spTree>
    <p:extLst>
      <p:ext uri="{BB962C8B-B14F-4D97-AF65-F5344CB8AC3E}">
        <p14:creationId xmlns:p14="http://schemas.microsoft.com/office/powerpoint/2010/main" val="179870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729385" y="4164824"/>
            <a:ext cx="2943225" cy="819150"/>
          </a:xfrm>
          <a:prstGeom prst="rect">
            <a:avLst/>
          </a:prstGeom>
          <a:noFill/>
          <a:ln w="9525">
            <a:noFill/>
            <a:miter lim="800000"/>
            <a:headEnd/>
            <a:tailEnd/>
          </a:ln>
        </p:spPr>
      </p:pic>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EDX Cross Sections</a:t>
            </a:r>
          </a:p>
        </p:txBody>
      </p:sp>
      <p:sp>
        <p:nvSpPr>
          <p:cNvPr id="6" name="Content Placeholder 5"/>
          <p:cNvSpPr>
            <a:spLocks noGrp="1"/>
          </p:cNvSpPr>
          <p:nvPr>
            <p:ph sz="half" idx="1"/>
          </p:nvPr>
        </p:nvSpPr>
        <p:spPr>
          <a:xfrm>
            <a:off x="2135560" y="1600201"/>
            <a:ext cx="7848872" cy="4525963"/>
          </a:xfrm>
        </p:spPr>
        <p:txBody>
          <a:bodyPr>
            <a:normAutofit/>
          </a:bodyPr>
          <a:lstStyle/>
          <a:p>
            <a:r>
              <a:rPr lang="en-GB" dirty="0">
                <a:latin typeface="Arial" panose="020B0604020202020204" pitchFamily="34" charset="0"/>
                <a:cs typeface="Arial" panose="020B0604020202020204" pitchFamily="34" charset="0"/>
              </a:rPr>
              <a:t>Similar to the </a:t>
            </a:r>
            <a:r>
              <a:rPr lang="el-GR" dirty="0">
                <a:latin typeface="Arial" panose="020B0604020202020204" pitchFamily="34" charset="0"/>
                <a:cs typeface="Arial" panose="020B0604020202020204" pitchFamily="34" charset="0"/>
              </a:rPr>
              <a:t>ζ</a:t>
            </a:r>
            <a:r>
              <a:rPr lang="en-GB" dirty="0">
                <a:latin typeface="Arial" panose="020B0604020202020204" pitchFamily="34" charset="0"/>
                <a:cs typeface="Arial" panose="020B0604020202020204" pitchFamily="34" charset="0"/>
              </a:rPr>
              <a:t>-factor method as it uses pure element standards. </a:t>
            </a:r>
          </a:p>
          <a:p>
            <a:r>
              <a:rPr lang="en-GB" dirty="0">
                <a:latin typeface="Arial" panose="020B0604020202020204" pitchFamily="34" charset="0"/>
                <a:cs typeface="Arial" panose="020B0604020202020204" pitchFamily="34" charset="0"/>
              </a:rPr>
              <a:t>Assuming x-ray absorption and fluorescence are negligible.</a:t>
            </a:r>
          </a:p>
          <a:p>
            <a:endParaRPr lang="en-GB" dirty="0"/>
          </a:p>
          <a:p>
            <a:endParaRPr lang="en-GB" dirty="0"/>
          </a:p>
        </p:txBody>
      </p:sp>
      <p:pic>
        <p:nvPicPr>
          <p:cNvPr id="5" name="Picture 5"/>
          <p:cNvPicPr>
            <a:picLocks noChangeAspect="1" noChangeArrowheads="1"/>
          </p:cNvPicPr>
          <p:nvPr/>
        </p:nvPicPr>
        <p:blipFill>
          <a:blip r:embed="rId4" cstate="print"/>
          <a:srcRect/>
          <a:stretch>
            <a:fillRect/>
          </a:stretch>
        </p:blipFill>
        <p:spPr bwMode="auto">
          <a:xfrm>
            <a:off x="3750593" y="3169536"/>
            <a:ext cx="1609725" cy="83820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6990952" y="3169536"/>
            <a:ext cx="1066800" cy="723900"/>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3750593" y="3151525"/>
            <a:ext cx="1609725" cy="838200"/>
          </a:xfrm>
          <a:prstGeom prst="rect">
            <a:avLst/>
          </a:prstGeom>
          <a:noFill/>
          <a:ln w="9525">
            <a:noFill/>
            <a:miter lim="800000"/>
            <a:headEnd/>
            <a:tailEnd/>
          </a:ln>
        </p:spPr>
      </p:pic>
      <p:sp>
        <p:nvSpPr>
          <p:cNvPr id="11" name="TextBox 10"/>
          <p:cNvSpPr txBox="1"/>
          <p:nvPr/>
        </p:nvSpPr>
        <p:spPr>
          <a:xfrm>
            <a:off x="1654875" y="6211670"/>
            <a:ext cx="8098725" cy="646331"/>
          </a:xfrm>
          <a:prstGeom prst="rect">
            <a:avLst/>
          </a:prstGeom>
          <a:noFill/>
        </p:spPr>
        <p:txBody>
          <a:bodyPr wrap="square" rtlCol="0">
            <a:spAutoFit/>
          </a:bodyPr>
          <a:lstStyle/>
          <a:p>
            <a:r>
              <a:rPr lang="en-GB" dirty="0"/>
              <a:t>K. E. MacArthur et al. </a:t>
            </a:r>
            <a:r>
              <a:rPr lang="en-GB" dirty="0" err="1"/>
              <a:t>Microsc</a:t>
            </a:r>
            <a:r>
              <a:rPr lang="en-GB" dirty="0"/>
              <a:t>. </a:t>
            </a:r>
            <a:r>
              <a:rPr lang="en-GB" dirty="0" err="1"/>
              <a:t>Microanal</a:t>
            </a:r>
            <a:r>
              <a:rPr lang="en-GB" dirty="0"/>
              <a:t>. </a:t>
            </a:r>
            <a:r>
              <a:rPr lang="en-GB" b="1" dirty="0"/>
              <a:t>22</a:t>
            </a:r>
            <a:r>
              <a:rPr lang="en-GB" dirty="0"/>
              <a:t> (2016) 71–81. doi:10.1017/S1431927615015494.</a:t>
            </a:r>
            <a:endParaRPr lang="en-US" i="1" dirty="0"/>
          </a:p>
        </p:txBody>
      </p:sp>
    </p:spTree>
    <p:extLst>
      <p:ext uri="{BB962C8B-B14F-4D97-AF65-F5344CB8AC3E}">
        <p14:creationId xmlns:p14="http://schemas.microsoft.com/office/powerpoint/2010/main" val="152067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009643" y="2868743"/>
          <a:ext cx="5858384" cy="890778"/>
        </p:xfrm>
        <a:graphic>
          <a:graphicData uri="http://schemas.openxmlformats.org/drawingml/2006/table">
            <a:tbl>
              <a:tblPr/>
              <a:tblGrid>
                <a:gridCol w="815594">
                  <a:extLst>
                    <a:ext uri="{9D8B030D-6E8A-4147-A177-3AD203B41FA5}">
                      <a16:colId xmlns:a16="http://schemas.microsoft.com/office/drawing/2014/main" val="20000"/>
                    </a:ext>
                  </a:extLst>
                </a:gridCol>
                <a:gridCol w="1600772">
                  <a:extLst>
                    <a:ext uri="{9D8B030D-6E8A-4147-A177-3AD203B41FA5}">
                      <a16:colId xmlns:a16="http://schemas.microsoft.com/office/drawing/2014/main" val="20001"/>
                    </a:ext>
                  </a:extLst>
                </a:gridCol>
                <a:gridCol w="1002348">
                  <a:extLst>
                    <a:ext uri="{9D8B030D-6E8A-4147-A177-3AD203B41FA5}">
                      <a16:colId xmlns:a16="http://schemas.microsoft.com/office/drawing/2014/main" val="20002"/>
                    </a:ext>
                  </a:extLst>
                </a:gridCol>
                <a:gridCol w="1183322">
                  <a:extLst>
                    <a:ext uri="{9D8B030D-6E8A-4147-A177-3AD203B41FA5}">
                      <a16:colId xmlns:a16="http://schemas.microsoft.com/office/drawing/2014/main" val="20003"/>
                    </a:ext>
                  </a:extLst>
                </a:gridCol>
                <a:gridCol w="1256348">
                  <a:extLst>
                    <a:ext uri="{9D8B030D-6E8A-4147-A177-3AD203B41FA5}">
                      <a16:colId xmlns:a16="http://schemas.microsoft.com/office/drawing/2014/main" val="20004"/>
                    </a:ext>
                  </a:extLst>
                </a:gridCol>
              </a:tblGrid>
              <a:tr h="228600">
                <a:tc>
                  <a:txBody>
                    <a:bodyPr/>
                    <a:lstStyle/>
                    <a:p>
                      <a:pPr algn="ctr">
                        <a:lnSpc>
                          <a:spcPct val="115000"/>
                        </a:lnSpc>
                        <a:spcAft>
                          <a:spcPts val="0"/>
                        </a:spcAft>
                      </a:pPr>
                      <a:r>
                        <a:rPr lang="en-GB" sz="1800" b="1" dirty="0">
                          <a:solidFill>
                            <a:srgbClr val="365F91"/>
                          </a:solidFill>
                          <a:latin typeface="Calibri"/>
                          <a:ea typeface="Calibri"/>
                          <a:cs typeface="Times New Roman"/>
                        </a:rPr>
                        <a:t>Metal</a:t>
                      </a:r>
                      <a:endParaRPr lang="en-GB" sz="2000" dirty="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a:solidFill>
                            <a:srgbClr val="365F91"/>
                          </a:solidFill>
                          <a:latin typeface="Calibri"/>
                          <a:ea typeface="Times New Roman"/>
                          <a:cs typeface="Times New Roman"/>
                        </a:rPr>
                        <a:t> (atoms/nm</a:t>
                      </a:r>
                      <a:r>
                        <a:rPr lang="en-GB" sz="1800" b="1" baseline="30000">
                          <a:solidFill>
                            <a:srgbClr val="365F91"/>
                          </a:solidFill>
                          <a:latin typeface="Calibri"/>
                          <a:ea typeface="Times New Roman"/>
                          <a:cs typeface="Times New Roman"/>
                        </a:rPr>
                        <a:t>3</a:t>
                      </a:r>
                      <a:r>
                        <a:rPr lang="en-GB" sz="1800" b="1">
                          <a:solidFill>
                            <a:srgbClr val="365F91"/>
                          </a:solidFill>
                          <a:latin typeface="Calibri"/>
                          <a:ea typeface="Times New Roman"/>
                          <a:cs typeface="Times New Roman"/>
                        </a:rPr>
                        <a:t>)</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a:solidFill>
                            <a:srgbClr val="365F91"/>
                          </a:solidFill>
                          <a:latin typeface="Calibri"/>
                          <a:ea typeface="Times New Roman"/>
                          <a:cs typeface="Times New Roman"/>
                        </a:rPr>
                        <a:t>EDX </a:t>
                      </a:r>
                      <a:r>
                        <a:rPr lang="en-GB" sz="1800" b="1" baseline="30000">
                          <a:solidFill>
                            <a:srgbClr val="365F91"/>
                          </a:solidFill>
                          <a:latin typeface="Calibri"/>
                          <a:ea typeface="Calibri"/>
                          <a:cs typeface="Times New Roman"/>
                        </a:rPr>
                        <a:t> </a:t>
                      </a:r>
                      <a:r>
                        <a:rPr lang="en-GB" sz="1800" b="1">
                          <a:solidFill>
                            <a:srgbClr val="365F91"/>
                          </a:solidFill>
                          <a:latin typeface="Calibri"/>
                          <a:ea typeface="Calibri"/>
                          <a:cs typeface="Times New Roman"/>
                        </a:rPr>
                        <a:t>(b)</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365F91"/>
                          </a:solidFill>
                          <a:latin typeface="Calibri"/>
                          <a:ea typeface="Times New Roman"/>
                          <a:cs typeface="Times New Roman"/>
                        </a:rPr>
                        <a:t>EELS </a:t>
                      </a:r>
                      <a:r>
                        <a:rPr lang="en-GB" sz="1800" b="1" baseline="30000" dirty="0">
                          <a:solidFill>
                            <a:srgbClr val="365F91"/>
                          </a:solidFill>
                          <a:latin typeface="Calibri"/>
                          <a:ea typeface="Calibri"/>
                          <a:cs typeface="Times New Roman"/>
                        </a:rPr>
                        <a:t> </a:t>
                      </a:r>
                      <a:r>
                        <a:rPr lang="en-GB" sz="1800" b="1" dirty="0">
                          <a:solidFill>
                            <a:srgbClr val="365F91"/>
                          </a:solidFill>
                          <a:latin typeface="Calibri"/>
                          <a:ea typeface="Calibri"/>
                          <a:cs typeface="Times New Roman"/>
                        </a:rPr>
                        <a:t>(kb)</a:t>
                      </a:r>
                      <a:endParaRPr lang="en-GB" sz="20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365F91"/>
                          </a:solidFill>
                          <a:latin typeface="Calibri"/>
                          <a:ea typeface="Times New Roman"/>
                          <a:cs typeface="Times New Roman"/>
                        </a:rPr>
                        <a:t>ADF  (Mb)</a:t>
                      </a:r>
                      <a:endParaRPr lang="en-GB" sz="2000" dirty="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algn="ctr">
                        <a:lnSpc>
                          <a:spcPct val="115000"/>
                        </a:lnSpc>
                        <a:spcAft>
                          <a:spcPts val="0"/>
                        </a:spcAft>
                      </a:pPr>
                      <a:r>
                        <a:rPr lang="en-GB" sz="1800" b="1">
                          <a:solidFill>
                            <a:srgbClr val="365F91"/>
                          </a:solidFill>
                          <a:latin typeface="Calibri"/>
                          <a:ea typeface="Calibri"/>
                          <a:cs typeface="Times New Roman"/>
                        </a:rPr>
                        <a:t>Pt</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a:solidFill>
                            <a:srgbClr val="365F91"/>
                          </a:solidFill>
                          <a:latin typeface="Calibri"/>
                          <a:ea typeface="Calibri"/>
                          <a:cs typeface="Times New Roman"/>
                        </a:rPr>
                        <a:t>66.41</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dirty="0">
                          <a:solidFill>
                            <a:srgbClr val="365F91"/>
                          </a:solidFill>
                          <a:latin typeface="Calibri"/>
                          <a:ea typeface="Calibri"/>
                          <a:cs typeface="Times New Roman"/>
                        </a:rPr>
                        <a:t>5.42</a:t>
                      </a:r>
                      <a:endParaRPr lang="en-GB" sz="2000" dirty="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a:solidFill>
                            <a:srgbClr val="365F91"/>
                          </a:solidFill>
                          <a:latin typeface="Calibri"/>
                          <a:ea typeface="Calibri"/>
                          <a:cs typeface="Times New Roman"/>
                        </a:rPr>
                        <a:t>0.323</a:t>
                      </a:r>
                      <a:endParaRPr lang="en-GB" sz="20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a:solidFill>
                            <a:srgbClr val="365F91"/>
                          </a:solidFill>
                          <a:latin typeface="Calibri"/>
                          <a:ea typeface="Calibri"/>
                          <a:cs typeface="Times New Roman"/>
                        </a:rPr>
                        <a:t>2.40</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28600">
                <a:tc>
                  <a:txBody>
                    <a:bodyPr/>
                    <a:lstStyle/>
                    <a:p>
                      <a:pPr algn="ctr">
                        <a:lnSpc>
                          <a:spcPct val="115000"/>
                        </a:lnSpc>
                        <a:spcAft>
                          <a:spcPts val="0"/>
                        </a:spcAft>
                      </a:pPr>
                      <a:r>
                        <a:rPr lang="en-GB" sz="1800" b="1">
                          <a:solidFill>
                            <a:srgbClr val="365F91"/>
                          </a:solidFill>
                          <a:latin typeface="Calibri"/>
                          <a:ea typeface="Calibri"/>
                          <a:cs typeface="Times New Roman"/>
                        </a:rPr>
                        <a:t>Co</a:t>
                      </a:r>
                      <a:endParaRPr lang="en-GB" sz="200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dirty="0">
                          <a:solidFill>
                            <a:srgbClr val="365F91"/>
                          </a:solidFill>
                          <a:latin typeface="Calibri"/>
                          <a:ea typeface="Calibri"/>
                          <a:cs typeface="Times New Roman"/>
                        </a:rPr>
                        <a:t>90.28</a:t>
                      </a:r>
                      <a:endParaRPr lang="en-GB" sz="20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dirty="0">
                          <a:solidFill>
                            <a:srgbClr val="365F91"/>
                          </a:solidFill>
                          <a:latin typeface="Calibri"/>
                          <a:ea typeface="Calibri"/>
                          <a:cs typeface="Times New Roman"/>
                        </a:rPr>
                        <a:t>2.89</a:t>
                      </a:r>
                      <a:endParaRPr lang="en-GB" sz="20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a:solidFill>
                            <a:srgbClr val="365F91"/>
                          </a:solidFill>
                          <a:latin typeface="Calibri"/>
                          <a:ea typeface="Calibri"/>
                          <a:cs typeface="Times New Roman"/>
                        </a:rPr>
                        <a:t>1.334</a:t>
                      </a:r>
                      <a:endParaRPr lang="en-GB" sz="20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dirty="0">
                          <a:solidFill>
                            <a:srgbClr val="365F91"/>
                          </a:solidFill>
                          <a:latin typeface="Calibri"/>
                          <a:ea typeface="Calibri"/>
                          <a:cs typeface="Times New Roman"/>
                        </a:rPr>
                        <a:t>0.495</a:t>
                      </a:r>
                      <a:endParaRPr lang="en-GB" sz="20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GB" cap="none" dirty="0">
                <a:latin typeface="Arial"/>
                <a:cs typeface="Arial"/>
              </a:rPr>
              <a:t>EDX Cross Sections</a:t>
            </a:r>
            <a:endParaRPr lang="en-GB" cap="none" dirty="0"/>
          </a:p>
        </p:txBody>
      </p:sp>
      <p:sp>
        <p:nvSpPr>
          <p:cNvPr id="16" name="Right Arrow 15"/>
          <p:cNvSpPr/>
          <p:nvPr/>
        </p:nvSpPr>
        <p:spPr>
          <a:xfrm rot="5400000">
            <a:off x="3406948" y="2331053"/>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3406948" y="429630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5334000" y="498038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6"/>
          <p:cNvPicPr>
            <a:picLocks noChangeAspect="1" noChangeArrowheads="1"/>
          </p:cNvPicPr>
          <p:nvPr/>
        </p:nvPicPr>
        <p:blipFill>
          <a:blip r:embed="rId3" cstate="print"/>
          <a:srcRect/>
          <a:stretch>
            <a:fillRect/>
          </a:stretch>
        </p:blipFill>
        <p:spPr bwMode="auto">
          <a:xfrm>
            <a:off x="2290824" y="1403891"/>
            <a:ext cx="2943225" cy="819150"/>
          </a:xfrm>
          <a:prstGeom prst="rect">
            <a:avLst/>
          </a:prstGeom>
          <a:noFill/>
          <a:ln w="9525">
            <a:noFill/>
            <a:miter lim="800000"/>
            <a:headEnd/>
            <a:tailEnd/>
          </a:ln>
        </p:spPr>
      </p:pic>
      <p:sp>
        <p:nvSpPr>
          <p:cNvPr id="10" name="TextBox 9"/>
          <p:cNvSpPr txBox="1"/>
          <p:nvPr/>
        </p:nvSpPr>
        <p:spPr>
          <a:xfrm>
            <a:off x="7315200" y="1628800"/>
            <a:ext cx="2090192" cy="369332"/>
          </a:xfrm>
          <a:prstGeom prst="rect">
            <a:avLst/>
          </a:prstGeom>
          <a:noFill/>
          <a:ln w="38100">
            <a:solidFill>
              <a:schemeClr val="tx2">
                <a:lumMod val="60000"/>
                <a:lumOff val="40000"/>
              </a:schemeClr>
            </a:solidFill>
          </a:ln>
        </p:spPr>
        <p:txBody>
          <a:bodyPr wrap="square" rtlCol="0">
            <a:spAutoFit/>
          </a:bodyPr>
          <a:lstStyle/>
          <a:p>
            <a:r>
              <a:rPr lang="en-GB" dirty="0"/>
              <a:t>1 barn = 10 </a:t>
            </a:r>
            <a:r>
              <a:rPr lang="en-GB" baseline="30000" dirty="0"/>
              <a:t>-28</a:t>
            </a:r>
            <a:r>
              <a:rPr lang="en-GB" dirty="0"/>
              <a:t> m</a:t>
            </a:r>
            <a:r>
              <a:rPr lang="en-GB" baseline="30000" dirty="0"/>
              <a:t>2</a:t>
            </a:r>
            <a:endParaRPr lang="en-GB" dirty="0"/>
          </a:p>
        </p:txBody>
      </p:sp>
      <p:grpSp>
        <p:nvGrpSpPr>
          <p:cNvPr id="4" name="Group 3"/>
          <p:cNvGrpSpPr/>
          <p:nvPr/>
        </p:nvGrpSpPr>
        <p:grpSpPr>
          <a:xfrm>
            <a:off x="6928146" y="3796445"/>
            <a:ext cx="2444455" cy="2948953"/>
            <a:chOff x="5745820" y="3796444"/>
            <a:chExt cx="2261235" cy="2727919"/>
          </a:xfrm>
        </p:grpSpPr>
        <p:pic>
          <p:nvPicPr>
            <p:cNvPr id="14" name="Picture 13"/>
            <p:cNvPicPr/>
            <p:nvPr/>
          </p:nvPicPr>
          <p:blipFill>
            <a:blip r:embed="rId4" cstate="print">
              <a:clrChange>
                <a:clrFrom>
                  <a:srgbClr val="CCCCCC"/>
                </a:clrFrom>
                <a:clrTo>
                  <a:srgbClr val="CCCCCC">
                    <a:alpha val="0"/>
                  </a:srgbClr>
                </a:clrTo>
              </a:clrChange>
            </a:blip>
            <a:srcRect/>
            <a:stretch>
              <a:fillRect/>
            </a:stretch>
          </p:blipFill>
          <p:spPr bwMode="auto">
            <a:xfrm>
              <a:off x="5745820" y="3796444"/>
              <a:ext cx="2261235" cy="2727919"/>
            </a:xfrm>
            <a:prstGeom prst="rect">
              <a:avLst/>
            </a:prstGeom>
            <a:noFill/>
            <a:ln w="9525">
              <a:noFill/>
              <a:miter lim="800000"/>
              <a:headEnd/>
              <a:tailEnd/>
            </a:ln>
          </p:spPr>
        </p:pic>
        <p:sp>
          <p:nvSpPr>
            <p:cNvPr id="3" name="Rectangle 2"/>
            <p:cNvSpPr/>
            <p:nvPr/>
          </p:nvSpPr>
          <p:spPr>
            <a:xfrm>
              <a:off x="5791200" y="3831412"/>
              <a:ext cx="304800" cy="318356"/>
            </a:xfrm>
            <a:prstGeom prst="rect">
              <a:avLst/>
            </a:prstGeom>
            <a:solidFill>
              <a:srgbClr val="00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654875" y="6211670"/>
            <a:ext cx="5273270" cy="646331"/>
          </a:xfrm>
          <a:prstGeom prst="rect">
            <a:avLst/>
          </a:prstGeom>
          <a:noFill/>
        </p:spPr>
        <p:txBody>
          <a:bodyPr wrap="square" rtlCol="0">
            <a:spAutoFit/>
          </a:bodyPr>
          <a:lstStyle/>
          <a:p>
            <a:r>
              <a:rPr lang="en-GB" dirty="0"/>
              <a:t>K. E. MacArthur et al. </a:t>
            </a:r>
            <a:r>
              <a:rPr lang="en-GB" dirty="0" err="1"/>
              <a:t>Microsc</a:t>
            </a:r>
            <a:r>
              <a:rPr lang="en-GB" dirty="0"/>
              <a:t>. </a:t>
            </a:r>
            <a:r>
              <a:rPr lang="en-GB" dirty="0" err="1"/>
              <a:t>Microanal</a:t>
            </a:r>
            <a:r>
              <a:rPr lang="en-GB" dirty="0"/>
              <a:t>.</a:t>
            </a:r>
            <a:r>
              <a:rPr lang="en-GB" b="1" dirty="0"/>
              <a:t> 22 </a:t>
            </a:r>
            <a:r>
              <a:rPr lang="en-GB" dirty="0"/>
              <a:t>(2016) 71–81. doi:10.1017/S1431927615015494.</a:t>
            </a:r>
            <a:endParaRPr lang="en-US" i="1" dirty="0"/>
          </a:p>
        </p:txBody>
      </p:sp>
      <p:pic>
        <p:nvPicPr>
          <p:cNvPr id="5" name="Picture 4"/>
          <p:cNvPicPr>
            <a:picLocks noChangeAspect="1"/>
          </p:cNvPicPr>
          <p:nvPr/>
        </p:nvPicPr>
        <p:blipFill>
          <a:blip r:embed="rId5"/>
          <a:stretch>
            <a:fillRect/>
          </a:stretch>
        </p:blipFill>
        <p:spPr>
          <a:xfrm>
            <a:off x="2953826" y="4832379"/>
            <a:ext cx="1584177" cy="948533"/>
          </a:xfrm>
          <a:prstGeom prst="rect">
            <a:avLst/>
          </a:prstGeom>
        </p:spPr>
      </p:pic>
    </p:spTree>
    <p:extLst>
      <p:ext uri="{BB962C8B-B14F-4D97-AF65-F5344CB8AC3E}">
        <p14:creationId xmlns:p14="http://schemas.microsoft.com/office/powerpoint/2010/main" val="310302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Steps for Quantification</a:t>
            </a:r>
          </a:p>
        </p:txBody>
      </p:sp>
      <p:sp>
        <p:nvSpPr>
          <p:cNvPr id="6" name="Content Placeholder 5"/>
          <p:cNvSpPr>
            <a:spLocks noGrp="1"/>
          </p:cNvSpPr>
          <p:nvPr>
            <p:ph sz="half" idx="1"/>
          </p:nvPr>
        </p:nvSpPr>
        <p:spPr>
          <a:xfrm>
            <a:off x="1097280" y="1600201"/>
            <a:ext cx="5379720" cy="4525963"/>
          </a:xfrm>
        </p:spPr>
        <p:txBody>
          <a:bodyPr>
            <a:normAutofit/>
          </a:bodyPr>
          <a:lstStyle/>
          <a:p>
            <a:r>
              <a:rPr lang="en-GB" dirty="0">
                <a:latin typeface="Arial" panose="020B0604020202020204" pitchFamily="34" charset="0"/>
                <a:cs typeface="Arial" panose="020B0604020202020204" pitchFamily="34" charset="0"/>
              </a:rPr>
              <a:t>Need:</a:t>
            </a:r>
          </a:p>
          <a:p>
            <a:pPr lvl="1"/>
            <a:r>
              <a:rPr lang="en-GB" dirty="0">
                <a:latin typeface="Arial" panose="020B0604020202020204" pitchFamily="34" charset="0"/>
                <a:cs typeface="Arial" panose="020B0604020202020204" pitchFamily="34" charset="0"/>
              </a:rPr>
              <a:t>Intensities from </a:t>
            </a:r>
            <a:r>
              <a:rPr lang="en-GB" dirty="0" err="1">
                <a:latin typeface="Arial" panose="020B0604020202020204" pitchFamily="34" charset="0"/>
                <a:cs typeface="Arial" panose="020B0604020202020204" pitchFamily="34" charset="0"/>
              </a:rPr>
              <a:t>s.get_lines_intensities</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Elements set in metadata</a:t>
            </a:r>
          </a:p>
          <a:p>
            <a:pPr lvl="1"/>
            <a:r>
              <a:rPr lang="en-GB" dirty="0">
                <a:latin typeface="Arial" panose="020B0604020202020204" pitchFamily="34" charset="0"/>
                <a:cs typeface="Arial" panose="020B0604020202020204" pitchFamily="34" charset="0"/>
              </a:rPr>
              <a:t>Beam current (zeta and EDX cross sections)</a:t>
            </a:r>
          </a:p>
          <a:p>
            <a:pPr lvl="1"/>
            <a:r>
              <a:rPr lang="en-GB" dirty="0">
                <a:latin typeface="Arial" panose="020B0604020202020204" pitchFamily="34" charset="0"/>
                <a:cs typeface="Arial" panose="020B0604020202020204" pitchFamily="34" charset="0"/>
              </a:rPr>
              <a:t>Sample thickness (for cliff lorimer and absorption correction).</a:t>
            </a:r>
          </a:p>
          <a:p>
            <a:r>
              <a:rPr lang="en-GB" dirty="0">
                <a:latin typeface="Arial" panose="020B0604020202020204" pitchFamily="34" charset="0"/>
                <a:cs typeface="Arial" panose="020B0604020202020204" pitchFamily="34" charset="0"/>
              </a:rPr>
              <a:t>Returns:</a:t>
            </a:r>
          </a:p>
          <a:p>
            <a:pPr lvl="1"/>
            <a:r>
              <a:rPr lang="en-GB" dirty="0">
                <a:latin typeface="Arial" panose="020B0604020202020204" pitchFamily="34" charset="0"/>
                <a:cs typeface="Arial" panose="020B0604020202020204" pitchFamily="34" charset="0"/>
              </a:rPr>
              <a:t>Composition-stack of elements in atomic percent</a:t>
            </a:r>
          </a:p>
          <a:p>
            <a:pPr lvl="1"/>
            <a:r>
              <a:rPr lang="en-GB" dirty="0">
                <a:latin typeface="Arial" panose="020B0604020202020204" pitchFamily="34" charset="0"/>
                <a:cs typeface="Arial" panose="020B0604020202020204" pitchFamily="34" charset="0"/>
              </a:rPr>
              <a:t>Mass thickness (zeta)</a:t>
            </a:r>
          </a:p>
          <a:p>
            <a:pPr lvl="1"/>
            <a:r>
              <a:rPr lang="en-GB" dirty="0">
                <a:latin typeface="Arial" panose="020B0604020202020204" pitchFamily="34" charset="0"/>
                <a:cs typeface="Arial" panose="020B0604020202020204" pitchFamily="34" charset="0"/>
              </a:rPr>
              <a:t>Number of atoms –stack (cross sections)</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8884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Limitations of EDX Quantification</a:t>
            </a:r>
          </a:p>
        </p:txBody>
      </p:sp>
      <p:sp>
        <p:nvSpPr>
          <p:cNvPr id="6" name="Content Placeholder 5"/>
          <p:cNvSpPr>
            <a:spLocks noGrp="1"/>
          </p:cNvSpPr>
          <p:nvPr>
            <p:ph sz="half" idx="1"/>
          </p:nvPr>
        </p:nvSpPr>
        <p:spPr>
          <a:xfrm>
            <a:off x="1097280" y="1600201"/>
            <a:ext cx="5379720" cy="4525963"/>
          </a:xfrm>
        </p:spPr>
        <p:txBody>
          <a:bodyPr>
            <a:normAutofit/>
          </a:bodyPr>
          <a:lstStyle/>
          <a:p>
            <a:r>
              <a:rPr lang="en-GB" dirty="0">
                <a:latin typeface="Arial" panose="020B0604020202020204" pitchFamily="34" charset="0"/>
                <a:cs typeface="Arial" panose="020B0604020202020204" pitchFamily="34" charset="0"/>
              </a:rPr>
              <a:t>Poor counting statistics. = Higher probe currents, longer dwell times.</a:t>
            </a:r>
          </a:p>
          <a:p>
            <a:r>
              <a:rPr lang="en-GB" dirty="0">
                <a:latin typeface="Arial" panose="020B0604020202020204" pitchFamily="34" charset="0"/>
                <a:cs typeface="Arial" panose="020B0604020202020204" pitchFamily="34" charset="0"/>
              </a:rPr>
              <a:t>Limited to high z numbers.</a:t>
            </a:r>
          </a:p>
          <a:p>
            <a:r>
              <a:rPr lang="en-GB" dirty="0">
                <a:latin typeface="Arial" panose="020B0604020202020204" pitchFamily="34" charset="0"/>
                <a:cs typeface="Arial" panose="020B0604020202020204" pitchFamily="34" charset="0"/>
              </a:rPr>
              <a:t>Low energy resolution.</a:t>
            </a:r>
          </a:p>
          <a:p>
            <a:r>
              <a:rPr lang="en-GB" dirty="0">
                <a:latin typeface="Arial" panose="020B0604020202020204" pitchFamily="34" charset="0"/>
                <a:cs typeface="Arial" panose="020B0604020202020204" pitchFamily="34" charset="0"/>
              </a:rPr>
              <a:t>Careful background subtraction and peak integration.</a:t>
            </a:r>
          </a:p>
          <a:p>
            <a:r>
              <a:rPr lang="en-US" dirty="0">
                <a:latin typeface="Arial" panose="020B0604020202020204" pitchFamily="34" charset="0"/>
                <a:cs typeface="Arial" panose="020B0604020202020204" pitchFamily="34" charset="0"/>
              </a:rPr>
              <a:t>If using standards, integration windows need to be the same.</a:t>
            </a:r>
          </a:p>
          <a:p>
            <a:endParaRPr lang="en-GB" dirty="0">
              <a:latin typeface="Arial" panose="020B0604020202020204" pitchFamily="34" charset="0"/>
              <a:cs typeface="Arial" panose="020B0604020202020204" pitchFamily="34" charset="0"/>
            </a:endParaRPr>
          </a:p>
          <a:p>
            <a:endParaRPr lang="en-GB" dirty="0"/>
          </a:p>
          <a:p>
            <a:endParaRPr lang="en-GB" dirty="0"/>
          </a:p>
        </p:txBody>
      </p:sp>
      <p:pic>
        <p:nvPicPr>
          <p:cNvPr id="1026" name="Picture 2" descr="Image result for beam current vs diameter 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1981200"/>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6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Accuracy of Individual Column Analysis?</a:t>
            </a:r>
          </a:p>
        </p:txBody>
      </p:sp>
      <p:pic>
        <p:nvPicPr>
          <p:cNvPr id="7" name="Picture 6"/>
          <p:cNvPicPr/>
          <p:nvPr/>
        </p:nvPicPr>
        <p:blipFill>
          <a:blip r:embed="rId2" cstate="print">
            <a:extLst>
              <a:ext uri="{28A0092B-C50C-407E-A947-70E740481C1C}">
                <a14:useLocalDpi xmlns:a14="http://schemas.microsoft.com/office/drawing/2010/main" val="0"/>
              </a:ext>
            </a:extLst>
          </a:blip>
          <a:srcRect l="9897" t="10394" r="12222" b="5376"/>
          <a:stretch>
            <a:fillRect/>
          </a:stretch>
        </p:blipFill>
        <p:spPr bwMode="auto">
          <a:xfrm>
            <a:off x="6172201" y="1416140"/>
            <a:ext cx="3433241" cy="2598758"/>
          </a:xfrm>
          <a:prstGeom prst="rect">
            <a:avLst/>
          </a:prstGeom>
          <a:noFill/>
          <a:ln>
            <a:noFill/>
          </a:ln>
        </p:spPr>
      </p:pic>
      <p:pic>
        <p:nvPicPr>
          <p:cNvPr id="8" name="Pictur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549" t="8922" r="12210" b="5560"/>
          <a:stretch>
            <a:fillRect/>
          </a:stretch>
        </p:blipFill>
        <p:spPr bwMode="auto">
          <a:xfrm>
            <a:off x="6248401" y="4002198"/>
            <a:ext cx="3361797" cy="2639289"/>
          </a:xfrm>
          <a:prstGeom prst="rect">
            <a:avLst/>
          </a:prstGeom>
          <a:noFill/>
          <a:ln>
            <a:noFill/>
          </a:ln>
        </p:spPr>
      </p:pic>
      <p:sp>
        <p:nvSpPr>
          <p:cNvPr id="9" name="Rectangle 8"/>
          <p:cNvSpPr/>
          <p:nvPr/>
        </p:nvSpPr>
        <p:spPr>
          <a:xfrm>
            <a:off x="987552" y="5925455"/>
            <a:ext cx="5298948"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K. E. MacArthur et al. </a:t>
            </a:r>
            <a:r>
              <a:rPr lang="en-US" i="1" dirty="0">
                <a:latin typeface="Arial" panose="020B0604020202020204" pitchFamily="34" charset="0"/>
                <a:cs typeface="Arial" panose="020B0604020202020204" pitchFamily="34" charset="0"/>
              </a:rPr>
              <a:t>J. Mater. Sci. </a:t>
            </a:r>
            <a:r>
              <a:rPr lang="en-US" i="1" dirty="0" err="1">
                <a:latin typeface="Arial" panose="020B0604020202020204" pitchFamily="34" charset="0"/>
                <a:cs typeface="Arial" panose="020B0604020202020204" pitchFamily="34" charset="0"/>
              </a:rPr>
              <a:t>Technol</a:t>
            </a:r>
            <a:r>
              <a:rPr lang="en-GB" b="1" dirty="0"/>
              <a:t>. 32 </a:t>
            </a:r>
            <a:r>
              <a:rPr lang="en-GB" dirty="0"/>
              <a:t>(2016) 248–253. doi:10.1080/02670836.2015.1133021.</a:t>
            </a:r>
            <a:endParaRPr lang="en-US" i="1"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FD00C8D5-02E0-80CA-6F7A-4FEA6C978FA1}"/>
              </a:ext>
            </a:extLst>
          </p:cNvPr>
          <p:cNvSpPr txBox="1">
            <a:spLocks/>
          </p:cNvSpPr>
          <p:nvPr/>
        </p:nvSpPr>
        <p:spPr>
          <a:xfrm>
            <a:off x="1139952" y="1752600"/>
            <a:ext cx="4956048" cy="48737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a:latin typeface="Arial" panose="020B0604020202020204" pitchFamily="34" charset="0"/>
                <a:cs typeface="Arial" panose="020B0604020202020204" pitchFamily="34" charset="0"/>
              </a:rPr>
              <a:t>The limiting source of error in counting statistics.</a:t>
            </a:r>
          </a:p>
          <a:p>
            <a:r>
              <a:rPr lang="en-GB">
                <a:latin typeface="Arial" panose="020B0604020202020204" pitchFamily="34" charset="0"/>
                <a:cs typeface="Arial" panose="020B0604020202020204" pitchFamily="34" charset="0"/>
              </a:rPr>
              <a:t>Relative error, decreases with increasing thickness because the total raw counts increases.</a:t>
            </a:r>
          </a:p>
          <a:p>
            <a:r>
              <a:rPr lang="en-GB">
                <a:latin typeface="Arial" panose="020B0604020202020204" pitchFamily="34" charset="0"/>
                <a:cs typeface="Arial" panose="020B0604020202020204" pitchFamily="34" charset="0"/>
              </a:rPr>
              <a:t>Single atom sensitivity is not quite possible at sample surfaces where we’re really interested.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04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4" name="Content Placeholder 3"/>
          <p:cNvSpPr>
            <a:spLocks noGrp="1"/>
          </p:cNvSpPr>
          <p:nvPr>
            <p:ph sz="half" idx="1"/>
          </p:nvPr>
        </p:nvSpPr>
        <p:spPr>
          <a:xfrm>
            <a:off x="1981200" y="3816000"/>
            <a:ext cx="7848600" cy="2356200"/>
          </a:xfrm>
        </p:spPr>
        <p:txBody>
          <a:bodyPr>
            <a:normAutofit fontScale="92500" lnSpcReduction="10000"/>
          </a:bodyPr>
          <a:lstStyle/>
          <a:p>
            <a:pPr marL="0" indent="0">
              <a:buNone/>
            </a:pPr>
            <a:r>
              <a:rPr lang="en-US" dirty="0"/>
              <a:t>Assumptions:</a:t>
            </a:r>
          </a:p>
          <a:p>
            <a:pPr lvl="0"/>
            <a:r>
              <a:rPr lang="en-US" dirty="0"/>
              <a:t>That x-ray absorption is uniform in each layer of the sample. – reasonable as long as the sample is sufficiently thin.</a:t>
            </a:r>
            <a:endParaRPr lang="en-GB" dirty="0"/>
          </a:p>
          <a:p>
            <a:pPr lvl="0"/>
            <a:r>
              <a:rPr lang="en-US" dirty="0"/>
              <a:t>Uniform thickness, t.</a:t>
            </a:r>
            <a:endParaRPr lang="en-GB" dirty="0"/>
          </a:p>
          <a:p>
            <a:pPr lvl="0"/>
            <a:r>
              <a:rPr lang="en-US" dirty="0"/>
              <a:t>X-rays are emitted uniformly in all directions and those that reach the detector travel by the shortest linear route to the detector.</a:t>
            </a:r>
            <a:endParaRPr lang="en-GB" dirty="0"/>
          </a:p>
          <a:p>
            <a:pPr lvl="0"/>
            <a:r>
              <a:rPr lang="en-US" dirty="0"/>
              <a:t>The sample is sufficiently thin that </a:t>
            </a:r>
            <a:r>
              <a:rPr lang="en-US" dirty="0">
                <a:sym typeface="Symbol" panose="05050102010706020507" pitchFamily="18" charset="2"/>
              </a:rPr>
              <a:t></a:t>
            </a:r>
            <a:r>
              <a:rPr lang="en-US" dirty="0"/>
              <a:t> doesn’t vary greatly with x. </a:t>
            </a:r>
            <a:endParaRPr lang="en-GB" dirty="0"/>
          </a:p>
          <a:p>
            <a:endParaRPr lang="en-GB" dirty="0"/>
          </a:p>
        </p:txBody>
      </p:sp>
      <p:grpSp>
        <p:nvGrpSpPr>
          <p:cNvPr id="48" name="Group 47"/>
          <p:cNvGrpSpPr/>
          <p:nvPr/>
        </p:nvGrpSpPr>
        <p:grpSpPr>
          <a:xfrm>
            <a:off x="2286000" y="1417638"/>
            <a:ext cx="32866258" cy="2286000"/>
            <a:chOff x="0" y="0"/>
            <a:chExt cx="23070800" cy="1605029"/>
          </a:xfrm>
        </p:grpSpPr>
        <p:grpSp>
          <p:nvGrpSpPr>
            <p:cNvPr id="49" name="Group 48"/>
            <p:cNvGrpSpPr/>
            <p:nvPr/>
          </p:nvGrpSpPr>
          <p:grpSpPr>
            <a:xfrm>
              <a:off x="0" y="0"/>
              <a:ext cx="23070800" cy="1605029"/>
              <a:chOff x="0" y="0"/>
              <a:chExt cx="23070800" cy="1605029"/>
            </a:xfrm>
          </p:grpSpPr>
          <p:sp>
            <p:nvSpPr>
              <p:cNvPr id="53" name="Rectangle 52"/>
              <p:cNvSpPr/>
              <p:nvPr/>
            </p:nvSpPr>
            <p:spPr>
              <a:xfrm>
                <a:off x="0" y="798490"/>
                <a:ext cx="3886200" cy="8001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Trapezoid 53"/>
              <p:cNvSpPr/>
              <p:nvPr/>
            </p:nvSpPr>
            <p:spPr>
              <a:xfrm rot="10800000">
                <a:off x="914400" y="0"/>
                <a:ext cx="457835" cy="800100"/>
              </a:xfrm>
              <a:prstGeom prst="trapezoid">
                <a:avLst>
                  <a:gd name="adj" fmla="val 361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Rectangle 54"/>
              <p:cNvSpPr/>
              <p:nvPr/>
            </p:nvSpPr>
            <p:spPr>
              <a:xfrm>
                <a:off x="1075386" y="798490"/>
                <a:ext cx="128681" cy="800100"/>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Rectangle 55"/>
              <p:cNvSpPr/>
              <p:nvPr/>
            </p:nvSpPr>
            <p:spPr>
              <a:xfrm>
                <a:off x="1075386" y="1287887"/>
                <a:ext cx="128905" cy="5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7" name="Straight Arrow Connector 56"/>
              <p:cNvCxnSpPr/>
              <p:nvPr/>
            </p:nvCxnSpPr>
            <p:spPr>
              <a:xfrm flipV="1">
                <a:off x="1165538" y="302653"/>
                <a:ext cx="2013539" cy="1001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36769" y="804929"/>
                <a:ext cx="231140" cy="800100"/>
                <a:chOff x="47750" y="0"/>
                <a:chExt cx="231140" cy="800100"/>
              </a:xfrm>
            </p:grpSpPr>
            <p:cxnSp>
              <p:nvCxnSpPr>
                <p:cNvPr id="67" name="Straight Arrow Connector 66"/>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p:nvPr/>
              </p:nvSpPr>
              <p:spPr>
                <a:xfrm>
                  <a:off x="47750" y="300009"/>
                  <a:ext cx="23114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t</a:t>
                  </a:r>
                  <a:endParaRPr lang="en-GB" sz="1600" dirty="0">
                    <a:ea typeface="Calibri" panose="020F0502020204030204" pitchFamily="34" charset="0"/>
                    <a:cs typeface="Times New Roman" panose="02020603050405020304" pitchFamily="18" charset="0"/>
                  </a:endParaRPr>
                </a:p>
              </p:txBody>
            </p:sp>
          </p:grpSp>
          <p:sp>
            <p:nvSpPr>
              <p:cNvPr id="59" name="Text Box 8"/>
              <p:cNvSpPr txBox="1"/>
              <p:nvPr/>
            </p:nvSpPr>
            <p:spPr>
              <a:xfrm>
                <a:off x="869324" y="0"/>
                <a:ext cx="550909" cy="45783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ea typeface="Calibri" panose="020F0502020204030204" pitchFamily="34" charset="0"/>
                    <a:cs typeface="Times New Roman" panose="02020603050405020304" pitchFamily="18" charset="0"/>
                  </a:rPr>
                  <a:t>STEM</a:t>
                </a:r>
                <a:endParaRPr lang="en-GB" dirty="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a typeface="Calibri" panose="020F0502020204030204" pitchFamily="34" charset="0"/>
                    <a:cs typeface="Times New Roman" panose="02020603050405020304" pitchFamily="18" charset="0"/>
                  </a:rPr>
                  <a:t>Probe</a:t>
                </a:r>
                <a:endParaRPr lang="en-GB" dirty="0">
                  <a:ea typeface="Calibri" panose="020F0502020204030204" pitchFamily="34" charset="0"/>
                  <a:cs typeface="Times New Roman" panose="02020603050405020304" pitchFamily="18" charset="0"/>
                </a:endParaRPr>
              </a:p>
            </p:txBody>
          </p:sp>
          <p:sp>
            <p:nvSpPr>
              <p:cNvPr id="60" name="Can 59"/>
              <p:cNvSpPr/>
              <p:nvPr/>
            </p:nvSpPr>
            <p:spPr>
              <a:xfrm rot="14490559">
                <a:off x="3316310" y="-115910"/>
                <a:ext cx="228600" cy="571500"/>
              </a:xfrm>
              <a:prstGeom prst="ca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Text Box 11"/>
              <p:cNvSpPr txBox="1"/>
              <p:nvPr/>
            </p:nvSpPr>
            <p:spPr>
              <a:xfrm rot="19939399">
                <a:off x="3206839" y="0"/>
                <a:ext cx="802640" cy="2305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a typeface="Calibri" panose="020F0502020204030204" pitchFamily="34" charset="0"/>
                    <a:cs typeface="Times New Roman" panose="02020603050405020304" pitchFamily="18" charset="0"/>
                  </a:rPr>
                  <a:t>Detector</a:t>
                </a:r>
                <a:endParaRPr lang="en-GB" sz="1000" dirty="0">
                  <a:ea typeface="Calibri" panose="020F0502020204030204" pitchFamily="34" charset="0"/>
                  <a:cs typeface="Times New Roman" panose="02020603050405020304" pitchFamily="18" charset="0"/>
                </a:endParaRPr>
              </a:p>
            </p:txBody>
          </p:sp>
          <p:grpSp>
            <p:nvGrpSpPr>
              <p:cNvPr id="62" name="Group 61"/>
              <p:cNvGrpSpPr/>
              <p:nvPr/>
            </p:nvGrpSpPr>
            <p:grpSpPr>
              <a:xfrm rot="10800000">
                <a:off x="967909" y="828148"/>
                <a:ext cx="22102891" cy="459739"/>
                <a:chOff x="-21919739" y="-51613"/>
                <a:chExt cx="22102891" cy="800100"/>
              </a:xfrm>
            </p:grpSpPr>
            <p:cxnSp>
              <p:nvCxnSpPr>
                <p:cNvPr id="65" name="Straight Arrow Connector 64"/>
                <p:cNvCxnSpPr/>
                <p:nvPr/>
              </p:nvCxnSpPr>
              <p:spPr>
                <a:xfrm>
                  <a:off x="18826" y="-51613"/>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 Box 15"/>
                <p:cNvSpPr txBox="1"/>
                <p:nvPr/>
              </p:nvSpPr>
              <p:spPr>
                <a:xfrm flipV="1">
                  <a:off x="-21919739" y="-3399"/>
                  <a:ext cx="22102891" cy="5967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x</a:t>
                  </a:r>
                  <a:endParaRPr lang="en-GB" sz="1600" dirty="0">
                    <a:ea typeface="Calibri" panose="020F0502020204030204" pitchFamily="34" charset="0"/>
                    <a:cs typeface="Times New Roman" panose="02020603050405020304" pitchFamily="18" charset="0"/>
                  </a:endParaRPr>
                </a:p>
              </p:txBody>
            </p:sp>
          </p:grpSp>
          <p:sp>
            <p:nvSpPr>
              <p:cNvPr id="63" name="Pie 62"/>
              <p:cNvSpPr/>
              <p:nvPr/>
            </p:nvSpPr>
            <p:spPr>
              <a:xfrm rot="10800000">
                <a:off x="1944709" y="573110"/>
                <a:ext cx="471170" cy="457200"/>
              </a:xfrm>
              <a:prstGeom prst="pie">
                <a:avLst>
                  <a:gd name="adj1" fmla="val 9190427"/>
                  <a:gd name="adj2" fmla="val 10673715"/>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Text Box 9"/>
              <p:cNvSpPr txBox="1"/>
              <p:nvPr/>
            </p:nvSpPr>
            <p:spPr>
              <a:xfrm>
                <a:off x="2547594" y="571844"/>
                <a:ext cx="569595" cy="345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a typeface="Calibri" panose="020F0502020204030204" pitchFamily="34" charset="0"/>
                    <a:cs typeface="Times New Roman" panose="02020603050405020304" pitchFamily="18" charset="0"/>
                    <a:sym typeface="Symbol" panose="05050102010706020507" pitchFamily="18" charset="2"/>
                  </a:rPr>
                  <a:t></a:t>
                </a:r>
                <a:endParaRPr lang="en-GB" dirty="0">
                  <a:ea typeface="Calibri" panose="020F0502020204030204" pitchFamily="34" charset="0"/>
                  <a:cs typeface="Times New Roman" panose="02020603050405020304" pitchFamily="18" charset="0"/>
                </a:endParaRPr>
              </a:p>
            </p:txBody>
          </p:sp>
        </p:grpSp>
        <p:grpSp>
          <p:nvGrpSpPr>
            <p:cNvPr id="50" name="Group 49"/>
            <p:cNvGrpSpPr/>
            <p:nvPr/>
          </p:nvGrpSpPr>
          <p:grpSpPr>
            <a:xfrm rot="3823397">
              <a:off x="1628932" y="630894"/>
              <a:ext cx="340360" cy="1125220"/>
              <a:chOff x="180582" y="0"/>
              <a:chExt cx="340360" cy="800100"/>
            </a:xfrm>
          </p:grpSpPr>
          <p:cxnSp>
            <p:nvCxnSpPr>
              <p:cNvPr id="51" name="Straight Arrow Connector 50"/>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 Box 18"/>
                  <p:cNvSpPr txBox="1"/>
                  <p:nvPr/>
                </p:nvSpPr>
                <p:spPr>
                  <a:xfrm rot="16200000">
                    <a:off x="90007" y="309762"/>
                    <a:ext cx="52151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𝑐𝑜𝑠𝑒𝑐</m:t>
                          </m:r>
                          <m:r>
                            <a:rPr lang="en-US" sz="1600" i="1">
                              <a:latin typeface="Cambria Math" panose="02040503050406030204" pitchFamily="18" charset="0"/>
                              <a:ea typeface="Calibri" panose="020F0502020204030204" pitchFamily="34" charset="0"/>
                              <a:cs typeface="Times New Roman" panose="02020603050405020304" pitchFamily="18" charset="0"/>
                            </a:rPr>
                            <m:t>𝜃</m:t>
                          </m:r>
                        </m:oMath>
                      </m:oMathPara>
                    </a14:m>
                    <a:endParaRPr lang="en-GB" sz="1600" dirty="0">
                      <a:ea typeface="Calibri" panose="020F0502020204030204" pitchFamily="34" charset="0"/>
                      <a:cs typeface="Times New Roman" panose="02020603050405020304" pitchFamily="18" charset="0"/>
                    </a:endParaRPr>
                  </a:p>
                </p:txBody>
              </p:sp>
            </mc:Choice>
            <mc:Fallback xmlns="">
              <p:sp>
                <p:nvSpPr>
                  <p:cNvPr id="52" name="Text Box 18"/>
                  <p:cNvSpPr txBox="1">
                    <a:spLocks noRot="1" noChangeAspect="1" noMove="1" noResize="1" noEditPoints="1" noAdjustHandles="1" noChangeArrowheads="1" noChangeShapeType="1" noTextEdit="1"/>
                  </p:cNvSpPr>
                  <p:nvPr/>
                </p:nvSpPr>
                <p:spPr>
                  <a:xfrm rot="16200000">
                    <a:off x="90007" y="309762"/>
                    <a:ext cx="521510" cy="340360"/>
                  </a:xfrm>
                  <a:prstGeom prst="rect">
                    <a:avLst/>
                  </a:prstGeom>
                  <a:blipFill>
                    <a:blip r:embed="rId4"/>
                    <a:stretch>
                      <a:fillRect/>
                    </a:stretch>
                  </a:blipFill>
                  <a:ln>
                    <a:noFill/>
                  </a:ln>
                  <a:effectLst/>
                </p:spPr>
                <p:txBody>
                  <a:bodyPr/>
                  <a:lstStyle/>
                  <a:p>
                    <a:r>
                      <a:rPr lang="en-GB">
                        <a:noFill/>
                      </a:rPr>
                      <a:t> </a:t>
                    </a:r>
                  </a:p>
                </p:txBody>
              </p:sp>
            </mc:Fallback>
          </mc:AlternateContent>
        </p:grpSp>
      </p:grpSp>
    </p:spTree>
    <p:extLst>
      <p:ext uri="{BB962C8B-B14F-4D97-AF65-F5344CB8AC3E}">
        <p14:creationId xmlns:p14="http://schemas.microsoft.com/office/powerpoint/2010/main" val="160143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4" name="Content Placeholder 3"/>
          <p:cNvSpPr>
            <a:spLocks noGrp="1"/>
          </p:cNvSpPr>
          <p:nvPr>
            <p:ph sz="half" idx="1"/>
          </p:nvPr>
        </p:nvSpPr>
        <p:spPr>
          <a:xfrm>
            <a:off x="1981200" y="5177946"/>
            <a:ext cx="7848600" cy="994254"/>
          </a:xfrm>
        </p:spPr>
        <p:txBody>
          <a:bodyPr>
            <a:normAutofit/>
          </a:bodyPr>
          <a:lstStyle/>
          <a:p>
            <a:pPr marL="0" indent="0">
              <a:buNone/>
            </a:pPr>
            <a:r>
              <a:rPr lang="en-US" dirty="0"/>
              <a:t>l(z) is the path length to the detector as a function of sample thickness z.</a:t>
            </a:r>
            <a:endParaRPr lang="en-GB" dirty="0"/>
          </a:p>
          <a:p>
            <a:endParaRPr lang="en-GB" dirty="0"/>
          </a:p>
        </p:txBody>
      </p:sp>
      <p:grpSp>
        <p:nvGrpSpPr>
          <p:cNvPr id="48" name="Group 47"/>
          <p:cNvGrpSpPr/>
          <p:nvPr/>
        </p:nvGrpSpPr>
        <p:grpSpPr>
          <a:xfrm>
            <a:off x="2286000" y="1417638"/>
            <a:ext cx="32866258" cy="2286000"/>
            <a:chOff x="0" y="0"/>
            <a:chExt cx="23070800" cy="1605029"/>
          </a:xfrm>
        </p:grpSpPr>
        <p:grpSp>
          <p:nvGrpSpPr>
            <p:cNvPr id="49" name="Group 48"/>
            <p:cNvGrpSpPr/>
            <p:nvPr/>
          </p:nvGrpSpPr>
          <p:grpSpPr>
            <a:xfrm>
              <a:off x="0" y="0"/>
              <a:ext cx="23070800" cy="1605029"/>
              <a:chOff x="0" y="0"/>
              <a:chExt cx="23070800" cy="1605029"/>
            </a:xfrm>
          </p:grpSpPr>
          <p:sp>
            <p:nvSpPr>
              <p:cNvPr id="53" name="Rectangle 52"/>
              <p:cNvSpPr/>
              <p:nvPr/>
            </p:nvSpPr>
            <p:spPr>
              <a:xfrm>
                <a:off x="0" y="798490"/>
                <a:ext cx="3886200" cy="8001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Trapezoid 53"/>
              <p:cNvSpPr/>
              <p:nvPr/>
            </p:nvSpPr>
            <p:spPr>
              <a:xfrm rot="10800000">
                <a:off x="914400" y="0"/>
                <a:ext cx="457835" cy="800100"/>
              </a:xfrm>
              <a:prstGeom prst="trapezoid">
                <a:avLst>
                  <a:gd name="adj" fmla="val 361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Rectangle 54"/>
              <p:cNvSpPr/>
              <p:nvPr/>
            </p:nvSpPr>
            <p:spPr>
              <a:xfrm>
                <a:off x="1075386" y="798490"/>
                <a:ext cx="128681" cy="800100"/>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Rectangle 55"/>
              <p:cNvSpPr/>
              <p:nvPr/>
            </p:nvSpPr>
            <p:spPr>
              <a:xfrm>
                <a:off x="1075386" y="1287887"/>
                <a:ext cx="128905" cy="5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7" name="Straight Arrow Connector 56"/>
              <p:cNvCxnSpPr/>
              <p:nvPr/>
            </p:nvCxnSpPr>
            <p:spPr>
              <a:xfrm flipV="1">
                <a:off x="1165538" y="302653"/>
                <a:ext cx="2013539" cy="1001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36769" y="804929"/>
                <a:ext cx="231140" cy="800100"/>
                <a:chOff x="47750" y="0"/>
                <a:chExt cx="231140" cy="800100"/>
              </a:xfrm>
            </p:grpSpPr>
            <p:cxnSp>
              <p:nvCxnSpPr>
                <p:cNvPr id="67" name="Straight Arrow Connector 66"/>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p:nvPr/>
              </p:nvSpPr>
              <p:spPr>
                <a:xfrm>
                  <a:off x="47750" y="300009"/>
                  <a:ext cx="23114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t</a:t>
                  </a:r>
                  <a:endParaRPr lang="en-GB" sz="1600" dirty="0">
                    <a:ea typeface="Calibri" panose="020F0502020204030204" pitchFamily="34" charset="0"/>
                    <a:cs typeface="Times New Roman" panose="02020603050405020304" pitchFamily="18" charset="0"/>
                  </a:endParaRPr>
                </a:p>
              </p:txBody>
            </p:sp>
          </p:grpSp>
          <p:sp>
            <p:nvSpPr>
              <p:cNvPr id="59" name="Text Box 8"/>
              <p:cNvSpPr txBox="1"/>
              <p:nvPr/>
            </p:nvSpPr>
            <p:spPr>
              <a:xfrm>
                <a:off x="869324" y="0"/>
                <a:ext cx="550909" cy="45783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ea typeface="Calibri" panose="020F0502020204030204" pitchFamily="34" charset="0"/>
                    <a:cs typeface="Times New Roman" panose="02020603050405020304" pitchFamily="18" charset="0"/>
                  </a:rPr>
                  <a:t>STEM</a:t>
                </a:r>
                <a:endParaRPr lang="en-GB" dirty="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a typeface="Calibri" panose="020F0502020204030204" pitchFamily="34" charset="0"/>
                    <a:cs typeface="Times New Roman" panose="02020603050405020304" pitchFamily="18" charset="0"/>
                  </a:rPr>
                  <a:t>Probe</a:t>
                </a:r>
                <a:endParaRPr lang="en-GB" dirty="0">
                  <a:ea typeface="Calibri" panose="020F0502020204030204" pitchFamily="34" charset="0"/>
                  <a:cs typeface="Times New Roman" panose="02020603050405020304" pitchFamily="18" charset="0"/>
                </a:endParaRPr>
              </a:p>
            </p:txBody>
          </p:sp>
          <p:sp>
            <p:nvSpPr>
              <p:cNvPr id="60" name="Can 59"/>
              <p:cNvSpPr/>
              <p:nvPr/>
            </p:nvSpPr>
            <p:spPr>
              <a:xfrm rot="14490559">
                <a:off x="3316310" y="-115910"/>
                <a:ext cx="228600" cy="571500"/>
              </a:xfrm>
              <a:prstGeom prst="ca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Text Box 11"/>
              <p:cNvSpPr txBox="1"/>
              <p:nvPr/>
            </p:nvSpPr>
            <p:spPr>
              <a:xfrm rot="19939399">
                <a:off x="3206839" y="0"/>
                <a:ext cx="802640" cy="2305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a typeface="Calibri" panose="020F0502020204030204" pitchFamily="34" charset="0"/>
                    <a:cs typeface="Times New Roman" panose="02020603050405020304" pitchFamily="18" charset="0"/>
                  </a:rPr>
                  <a:t>Detector</a:t>
                </a:r>
                <a:endParaRPr lang="en-GB" sz="1000" dirty="0">
                  <a:ea typeface="Calibri" panose="020F0502020204030204" pitchFamily="34" charset="0"/>
                  <a:cs typeface="Times New Roman" panose="02020603050405020304" pitchFamily="18" charset="0"/>
                </a:endParaRPr>
              </a:p>
            </p:txBody>
          </p:sp>
          <p:grpSp>
            <p:nvGrpSpPr>
              <p:cNvPr id="62" name="Group 61"/>
              <p:cNvGrpSpPr/>
              <p:nvPr/>
            </p:nvGrpSpPr>
            <p:grpSpPr>
              <a:xfrm rot="10800000">
                <a:off x="967909" y="828148"/>
                <a:ext cx="22102891" cy="459739"/>
                <a:chOff x="-21919739" y="-51613"/>
                <a:chExt cx="22102891" cy="800100"/>
              </a:xfrm>
            </p:grpSpPr>
            <p:cxnSp>
              <p:nvCxnSpPr>
                <p:cNvPr id="65" name="Straight Arrow Connector 64"/>
                <p:cNvCxnSpPr/>
                <p:nvPr/>
              </p:nvCxnSpPr>
              <p:spPr>
                <a:xfrm>
                  <a:off x="18826" y="-51613"/>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 Box 15"/>
                <p:cNvSpPr txBox="1"/>
                <p:nvPr/>
              </p:nvSpPr>
              <p:spPr>
                <a:xfrm flipV="1">
                  <a:off x="-21919739" y="-3399"/>
                  <a:ext cx="22102891" cy="5967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x</a:t>
                  </a:r>
                  <a:endParaRPr lang="en-GB" sz="1600" dirty="0">
                    <a:ea typeface="Calibri" panose="020F0502020204030204" pitchFamily="34" charset="0"/>
                    <a:cs typeface="Times New Roman" panose="02020603050405020304" pitchFamily="18" charset="0"/>
                  </a:endParaRPr>
                </a:p>
              </p:txBody>
            </p:sp>
          </p:grpSp>
          <p:sp>
            <p:nvSpPr>
              <p:cNvPr id="63" name="Pie 62"/>
              <p:cNvSpPr/>
              <p:nvPr/>
            </p:nvSpPr>
            <p:spPr>
              <a:xfrm rot="10800000">
                <a:off x="1944709" y="573110"/>
                <a:ext cx="471170" cy="457200"/>
              </a:xfrm>
              <a:prstGeom prst="pie">
                <a:avLst>
                  <a:gd name="adj1" fmla="val 9190427"/>
                  <a:gd name="adj2" fmla="val 10673715"/>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Text Box 9"/>
              <p:cNvSpPr txBox="1"/>
              <p:nvPr/>
            </p:nvSpPr>
            <p:spPr>
              <a:xfrm>
                <a:off x="2547594" y="571844"/>
                <a:ext cx="569595" cy="345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a typeface="Calibri" panose="020F0502020204030204" pitchFamily="34" charset="0"/>
                    <a:cs typeface="Times New Roman" panose="02020603050405020304" pitchFamily="18" charset="0"/>
                    <a:sym typeface="Symbol" panose="05050102010706020507" pitchFamily="18" charset="2"/>
                  </a:rPr>
                  <a:t></a:t>
                </a:r>
                <a:endParaRPr lang="en-GB" dirty="0">
                  <a:ea typeface="Calibri" panose="020F0502020204030204" pitchFamily="34" charset="0"/>
                  <a:cs typeface="Times New Roman" panose="02020603050405020304" pitchFamily="18" charset="0"/>
                </a:endParaRPr>
              </a:p>
            </p:txBody>
          </p:sp>
        </p:grpSp>
        <p:grpSp>
          <p:nvGrpSpPr>
            <p:cNvPr id="50" name="Group 49"/>
            <p:cNvGrpSpPr/>
            <p:nvPr/>
          </p:nvGrpSpPr>
          <p:grpSpPr>
            <a:xfrm rot="3823397">
              <a:off x="1628932" y="630894"/>
              <a:ext cx="340360" cy="1125220"/>
              <a:chOff x="180582" y="0"/>
              <a:chExt cx="340360" cy="800100"/>
            </a:xfrm>
          </p:grpSpPr>
          <p:cxnSp>
            <p:nvCxnSpPr>
              <p:cNvPr id="51" name="Straight Arrow Connector 50"/>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 Box 18"/>
                  <p:cNvSpPr txBox="1"/>
                  <p:nvPr/>
                </p:nvSpPr>
                <p:spPr>
                  <a:xfrm rot="16200000">
                    <a:off x="90007" y="309762"/>
                    <a:ext cx="52151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𝑐𝑜𝑠𝑒𝑐</m:t>
                          </m:r>
                          <m:r>
                            <a:rPr lang="en-US" sz="1600" i="1">
                              <a:latin typeface="Cambria Math" panose="02040503050406030204" pitchFamily="18" charset="0"/>
                              <a:ea typeface="Calibri" panose="020F0502020204030204" pitchFamily="34" charset="0"/>
                              <a:cs typeface="Times New Roman" panose="02020603050405020304" pitchFamily="18" charset="0"/>
                            </a:rPr>
                            <m:t>𝜃</m:t>
                          </m:r>
                        </m:oMath>
                      </m:oMathPara>
                    </a14:m>
                    <a:endParaRPr lang="en-GB" sz="1600" dirty="0">
                      <a:ea typeface="Calibri" panose="020F0502020204030204" pitchFamily="34" charset="0"/>
                      <a:cs typeface="Times New Roman" panose="02020603050405020304" pitchFamily="18" charset="0"/>
                    </a:endParaRPr>
                  </a:p>
                </p:txBody>
              </p:sp>
            </mc:Choice>
            <mc:Fallback xmlns="">
              <p:sp>
                <p:nvSpPr>
                  <p:cNvPr id="52" name="Text Box 18"/>
                  <p:cNvSpPr txBox="1">
                    <a:spLocks noRot="1" noChangeAspect="1" noMove="1" noResize="1" noEditPoints="1" noAdjustHandles="1" noChangeArrowheads="1" noChangeShapeType="1" noTextEdit="1"/>
                  </p:cNvSpPr>
                  <p:nvPr/>
                </p:nvSpPr>
                <p:spPr>
                  <a:xfrm rot="16200000">
                    <a:off x="90007" y="309762"/>
                    <a:ext cx="521510" cy="340360"/>
                  </a:xfrm>
                  <a:prstGeom prst="rect">
                    <a:avLst/>
                  </a:prstGeom>
                  <a:blipFill>
                    <a:blip r:embed="rId4"/>
                    <a:stretch>
                      <a:fillRect/>
                    </a:stretch>
                  </a:blipFill>
                  <a:ln>
                    <a:noFill/>
                  </a:ln>
                  <a:effectLst/>
                </p:spPr>
                <p:txBody>
                  <a:bodyPr/>
                  <a:lstStyle/>
                  <a:p>
                    <a:r>
                      <a:rPr lang="en-GB">
                        <a:noFill/>
                      </a:rPr>
                      <a:t> </a:t>
                    </a:r>
                  </a:p>
                </p:txBody>
              </p:sp>
            </mc:Fallback>
          </mc:AlternateContent>
        </p:grpSp>
      </p:grpSp>
      <p:pic>
        <p:nvPicPr>
          <p:cNvPr id="3" name="Picture 2"/>
          <p:cNvPicPr>
            <a:picLocks noChangeAspect="1"/>
          </p:cNvPicPr>
          <p:nvPr/>
        </p:nvPicPr>
        <p:blipFill rotWithShape="1">
          <a:blip r:embed="rId5"/>
          <a:srcRect r="2663"/>
          <a:stretch/>
        </p:blipFill>
        <p:spPr>
          <a:xfrm>
            <a:off x="1957562" y="3758520"/>
            <a:ext cx="3133725" cy="1447800"/>
          </a:xfrm>
          <a:prstGeom prst="rect">
            <a:avLst/>
          </a:prstGeom>
        </p:spPr>
      </p:pic>
      <p:sp>
        <p:nvSpPr>
          <p:cNvPr id="5" name="Rectangle 4"/>
          <p:cNvSpPr/>
          <p:nvPr/>
        </p:nvSpPr>
        <p:spPr>
          <a:xfrm>
            <a:off x="1715292" y="6044521"/>
            <a:ext cx="8138145" cy="369332"/>
          </a:xfrm>
          <a:prstGeom prst="rect">
            <a:avLst/>
          </a:prstGeom>
        </p:spPr>
        <p:txBody>
          <a:bodyPr wrap="square">
            <a:spAutoFit/>
          </a:bodyPr>
          <a:lstStyle/>
          <a:p>
            <a:r>
              <a:rPr lang="en-GB" dirty="0"/>
              <a:t>Slater, T. J. A. et al. Nanoparticles. </a:t>
            </a:r>
            <a:r>
              <a:rPr lang="en-GB" i="1" dirty="0" err="1"/>
              <a:t>Microsc</a:t>
            </a:r>
            <a:r>
              <a:rPr lang="en-GB" i="1" dirty="0"/>
              <a:t>. </a:t>
            </a:r>
            <a:r>
              <a:rPr lang="en-GB" i="1" dirty="0" err="1"/>
              <a:t>Microanal</a:t>
            </a:r>
            <a:r>
              <a:rPr lang="en-GB" i="1" dirty="0"/>
              <a:t>.</a:t>
            </a:r>
            <a:r>
              <a:rPr lang="en-GB" dirty="0"/>
              <a:t> </a:t>
            </a:r>
            <a:r>
              <a:rPr lang="en-GB" b="1" dirty="0"/>
              <a:t>2016</a:t>
            </a:r>
            <a:r>
              <a:rPr lang="en-GB" dirty="0"/>
              <a:t>, </a:t>
            </a:r>
            <a:r>
              <a:rPr lang="en-GB" i="1" dirty="0"/>
              <a:t>22</a:t>
            </a:r>
            <a:r>
              <a:rPr lang="en-GB" dirty="0"/>
              <a:t>, 440–447.</a:t>
            </a:r>
          </a:p>
        </p:txBody>
      </p:sp>
    </p:spTree>
    <p:extLst>
      <p:ext uri="{BB962C8B-B14F-4D97-AF65-F5344CB8AC3E}">
        <p14:creationId xmlns:p14="http://schemas.microsoft.com/office/powerpoint/2010/main" val="381249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5" name="Rectangle 4"/>
          <p:cNvSpPr/>
          <p:nvPr/>
        </p:nvSpPr>
        <p:spPr>
          <a:xfrm>
            <a:off x="1715293" y="6260068"/>
            <a:ext cx="6742907" cy="369332"/>
          </a:xfrm>
          <a:prstGeom prst="rect">
            <a:avLst/>
          </a:prstGeom>
        </p:spPr>
        <p:txBody>
          <a:bodyPr wrap="square">
            <a:spAutoFit/>
          </a:bodyPr>
          <a:lstStyle/>
          <a:p>
            <a:r>
              <a:rPr lang="en-GB" dirty="0"/>
              <a:t>Watanabe &amp; Williams, </a:t>
            </a:r>
            <a:r>
              <a:rPr lang="en-GB" i="1" dirty="0"/>
              <a:t>J. Microscopy </a:t>
            </a:r>
            <a:r>
              <a:rPr lang="en-GB" b="1" dirty="0"/>
              <a:t>2006</a:t>
            </a:r>
            <a:r>
              <a:rPr lang="en-GB" dirty="0"/>
              <a:t>, </a:t>
            </a:r>
            <a:r>
              <a:rPr lang="en-GB" i="1" dirty="0"/>
              <a:t>221</a:t>
            </a:r>
            <a:r>
              <a:rPr lang="en-GB" dirty="0"/>
              <a:t>, 89–109.</a:t>
            </a:r>
          </a:p>
        </p:txBody>
      </p:sp>
      <p:sp>
        <p:nvSpPr>
          <p:cNvPr id="6" name="Content Placeholder 2">
            <a:extLst>
              <a:ext uri="{FF2B5EF4-FFF2-40B4-BE49-F238E27FC236}">
                <a16:creationId xmlns:a16="http://schemas.microsoft.com/office/drawing/2014/main" id="{719DC4A8-8E56-EF74-6C63-098DCD3FCAD4}"/>
              </a:ext>
            </a:extLst>
          </p:cNvPr>
          <p:cNvSpPr>
            <a:spLocks noGrp="1"/>
          </p:cNvSpPr>
          <p:nvPr>
            <p:ph idx="1"/>
          </p:nvPr>
        </p:nvSpPr>
        <p:spPr>
          <a:xfrm>
            <a:off x="987552" y="1600200"/>
            <a:ext cx="4956048" cy="4873752"/>
          </a:xfrm>
        </p:spPr>
        <p:txBody>
          <a:bodyPr>
            <a:normAutofit/>
          </a:bodyPr>
          <a:lstStyle/>
          <a:p>
            <a:r>
              <a:rPr lang="en-GB" dirty="0">
                <a:latin typeface="Arial" panose="020B0604020202020204" pitchFamily="34" charset="0"/>
                <a:cs typeface="Arial" panose="020B0604020202020204" pitchFamily="34" charset="0"/>
              </a:rPr>
              <a:t>Assumptions:</a:t>
            </a:r>
          </a:p>
          <a:p>
            <a:pPr lvl="1"/>
            <a:r>
              <a:rPr lang="en-GB" dirty="0">
                <a:latin typeface="Arial" panose="020B0604020202020204" pitchFamily="34" charset="0"/>
                <a:cs typeface="Arial" panose="020B0604020202020204" pitchFamily="34" charset="0"/>
              </a:rPr>
              <a:t>Only one detector</a:t>
            </a:r>
          </a:p>
          <a:p>
            <a:pPr lvl="1"/>
            <a:r>
              <a:rPr lang="en-GB" dirty="0">
                <a:latin typeface="Arial" panose="020B0604020202020204" pitchFamily="34" charset="0"/>
                <a:cs typeface="Arial" panose="020B0604020202020204" pitchFamily="34" charset="0"/>
              </a:rPr>
              <a:t>Uniform sample thickness</a:t>
            </a:r>
          </a:p>
          <a:p>
            <a:pPr lvl="1"/>
            <a:r>
              <a:rPr lang="en-GB" dirty="0">
                <a:latin typeface="Arial" panose="020B0604020202020204" pitchFamily="34" charset="0"/>
                <a:cs typeface="Arial" panose="020B0604020202020204" pitchFamily="34" charset="0"/>
              </a:rPr>
              <a:t>Uniform composition</a:t>
            </a:r>
          </a:p>
          <a:p>
            <a:pPr lvl="1"/>
            <a:r>
              <a:rPr lang="en-GB" dirty="0">
                <a:latin typeface="Arial" panose="020B0604020202020204" pitchFamily="34" charset="0"/>
                <a:cs typeface="Arial" panose="020B0604020202020204" pitchFamily="34" charset="0"/>
              </a:rPr>
              <a:t>Zero holder shadowing to point detector</a:t>
            </a:r>
          </a:p>
        </p:txBody>
      </p:sp>
    </p:spTree>
    <p:extLst>
      <p:ext uri="{BB962C8B-B14F-4D97-AF65-F5344CB8AC3E}">
        <p14:creationId xmlns:p14="http://schemas.microsoft.com/office/powerpoint/2010/main" val="294404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sample Energy Dispersive X-ray Spectroscopy (EDS) spectrum">
            <a:extLst>
              <a:ext uri="{FF2B5EF4-FFF2-40B4-BE49-F238E27FC236}">
                <a16:creationId xmlns:a16="http://schemas.microsoft.com/office/drawing/2014/main" id="{9596716D-23F6-1346-846C-CB405310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 y="1280161"/>
            <a:ext cx="8150352" cy="5409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Contents</a:t>
            </a:r>
            <a:endParaRPr lang="en-GB" dirty="0"/>
          </a:p>
        </p:txBody>
      </p:sp>
      <p:sp>
        <p:nvSpPr>
          <p:cNvPr id="3" name="Content Placeholder 2"/>
          <p:cNvSpPr>
            <a:spLocks noGrp="1"/>
          </p:cNvSpPr>
          <p:nvPr>
            <p:ph idx="1"/>
          </p:nvPr>
        </p:nvSpPr>
        <p:spPr>
          <a:xfrm>
            <a:off x="2743200" y="1280161"/>
            <a:ext cx="6530802" cy="5017234"/>
          </a:xfrm>
        </p:spPr>
        <p:txBody>
          <a:bodyPr>
            <a:normAutofit/>
          </a:bodyPr>
          <a:lstStyle/>
          <a:p>
            <a:r>
              <a:rPr lang="en-US" dirty="0"/>
              <a:t>Nomenclature of X-Ray Lines</a:t>
            </a:r>
          </a:p>
          <a:p>
            <a:r>
              <a:rPr lang="en-US" dirty="0"/>
              <a:t>Data Formats and Loading Data</a:t>
            </a:r>
          </a:p>
          <a:p>
            <a:r>
              <a:rPr lang="en-US" dirty="0"/>
              <a:t>Extracting Intensities</a:t>
            </a:r>
          </a:p>
          <a:p>
            <a:r>
              <a:rPr lang="en-US" dirty="0"/>
              <a:t>Limitations of EDX</a:t>
            </a:r>
          </a:p>
          <a:p>
            <a:r>
              <a:rPr lang="en-US" dirty="0"/>
              <a:t>Achieving good spectra: Importance of re-binning</a:t>
            </a:r>
          </a:p>
          <a:p>
            <a:r>
              <a:rPr lang="en-US" dirty="0"/>
              <a:t>EDX Quantification</a:t>
            </a:r>
          </a:p>
          <a:p>
            <a:r>
              <a:rPr lang="en-US" dirty="0"/>
              <a:t>Advanced Analysis:</a:t>
            </a:r>
          </a:p>
          <a:p>
            <a:pPr lvl="1"/>
            <a:r>
              <a:rPr lang="en-US" dirty="0"/>
              <a:t>Absorption Correction</a:t>
            </a:r>
          </a:p>
          <a:p>
            <a:pPr lvl="1"/>
            <a:r>
              <a:rPr lang="en-US" dirty="0"/>
              <a:t>Atomic Resolution EDX Analysis</a:t>
            </a:r>
          </a:p>
        </p:txBody>
      </p:sp>
    </p:spTree>
    <p:extLst>
      <p:ext uri="{BB962C8B-B14F-4D97-AF65-F5344CB8AC3E}">
        <p14:creationId xmlns:p14="http://schemas.microsoft.com/office/powerpoint/2010/main" val="354417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5" name="Rectangle 4"/>
          <p:cNvSpPr/>
          <p:nvPr/>
        </p:nvSpPr>
        <p:spPr>
          <a:xfrm>
            <a:off x="1715293" y="6260068"/>
            <a:ext cx="6742907" cy="369332"/>
          </a:xfrm>
          <a:prstGeom prst="rect">
            <a:avLst/>
          </a:prstGeom>
        </p:spPr>
        <p:txBody>
          <a:bodyPr wrap="square">
            <a:spAutoFit/>
          </a:bodyPr>
          <a:lstStyle/>
          <a:p>
            <a:r>
              <a:rPr lang="en-GB" dirty="0"/>
              <a:t>Watanabe &amp; Williams, </a:t>
            </a:r>
            <a:r>
              <a:rPr lang="en-GB" i="1" dirty="0"/>
              <a:t>J. Microscopy </a:t>
            </a:r>
            <a:r>
              <a:rPr lang="en-GB" b="1" dirty="0"/>
              <a:t>2006</a:t>
            </a:r>
            <a:r>
              <a:rPr lang="en-GB" dirty="0"/>
              <a:t>, </a:t>
            </a:r>
            <a:r>
              <a:rPr lang="en-GB" i="1" dirty="0"/>
              <a:t>221</a:t>
            </a:r>
            <a:r>
              <a:rPr lang="en-GB" dirty="0"/>
              <a:t>, 89–109.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1443038"/>
            <a:ext cx="5662659" cy="4601482"/>
          </a:xfrm>
          <a:prstGeom prst="rect">
            <a:avLst/>
          </a:prstGeom>
        </p:spPr>
      </p:pic>
    </p:spTree>
    <p:extLst>
      <p:ext uri="{BB962C8B-B14F-4D97-AF65-F5344CB8AC3E}">
        <p14:creationId xmlns:p14="http://schemas.microsoft.com/office/powerpoint/2010/main" val="176860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20" name="Content Placeholder 19"/>
          <p:cNvSpPr>
            <a:spLocks noGrp="1"/>
          </p:cNvSpPr>
          <p:nvPr>
            <p:ph sz="half" idx="1"/>
          </p:nvPr>
        </p:nvSpPr>
        <p:spPr>
          <a:xfrm>
            <a:off x="1981200" y="1752600"/>
            <a:ext cx="3657600" cy="4419600"/>
          </a:xfrm>
        </p:spPr>
        <p:txBody>
          <a:bodyPr/>
          <a:lstStyle/>
          <a:p>
            <a:r>
              <a:rPr lang="en-US" dirty="0"/>
              <a:t>What about Multiple detector geometries?</a:t>
            </a:r>
          </a:p>
          <a:p>
            <a:endParaRPr lang="en-GB" dirty="0"/>
          </a:p>
        </p:txBody>
      </p:sp>
      <p:pic>
        <p:nvPicPr>
          <p:cNvPr id="3" name="Picture 2"/>
          <p:cNvPicPr>
            <a:picLocks noChangeAspect="1"/>
          </p:cNvPicPr>
          <p:nvPr/>
        </p:nvPicPr>
        <p:blipFill rotWithShape="1">
          <a:blip r:embed="rId3"/>
          <a:srcRect r="2663"/>
          <a:stretch/>
        </p:blipFill>
        <p:spPr>
          <a:xfrm>
            <a:off x="1957562" y="3758520"/>
            <a:ext cx="3133725" cy="1447800"/>
          </a:xfrm>
          <a:prstGeom prst="rect">
            <a:avLst/>
          </a:prstGeom>
        </p:spPr>
      </p:pic>
      <p:grpSp>
        <p:nvGrpSpPr>
          <p:cNvPr id="22" name="Group 21"/>
          <p:cNvGrpSpPr/>
          <p:nvPr/>
        </p:nvGrpSpPr>
        <p:grpSpPr>
          <a:xfrm>
            <a:off x="5933058" y="1622239"/>
            <a:ext cx="3477642" cy="3215258"/>
            <a:chOff x="4409058" y="1622239"/>
            <a:chExt cx="3477642" cy="3215258"/>
          </a:xfrm>
        </p:grpSpPr>
        <p:sp>
          <p:nvSpPr>
            <p:cNvPr id="6" name="Rectangle 5"/>
            <p:cNvSpPr/>
            <p:nvPr/>
          </p:nvSpPr>
          <p:spPr>
            <a:xfrm>
              <a:off x="4409058" y="2741819"/>
              <a:ext cx="2372979" cy="815133"/>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16200000">
              <a:off x="5919706" y="2694857"/>
              <a:ext cx="661351" cy="1062836"/>
            </a:xfrm>
            <a:prstGeom prst="triangle">
              <a:avLst>
                <a:gd name="adj" fmla="val 0"/>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782037" y="1622239"/>
              <a:ext cx="1104663" cy="981922"/>
            </a:xfrm>
            <a:prstGeom prst="ellipse">
              <a:avLst/>
            </a:prstGeom>
            <a:solidFill>
              <a:schemeClr val="bg2">
                <a:lumMod val="90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0" name="Oval 29"/>
            <p:cNvSpPr/>
            <p:nvPr/>
          </p:nvSpPr>
          <p:spPr>
            <a:xfrm>
              <a:off x="4490885" y="3855575"/>
              <a:ext cx="1104663" cy="981922"/>
            </a:xfrm>
            <a:prstGeom prst="ellipse">
              <a:avLst/>
            </a:prstGeom>
            <a:solidFill>
              <a:schemeClr val="bg2">
                <a:lumMod val="90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1" name="Oval 30"/>
            <p:cNvSpPr/>
            <p:nvPr/>
          </p:nvSpPr>
          <p:spPr>
            <a:xfrm>
              <a:off x="6782037" y="3733846"/>
              <a:ext cx="1104663" cy="981922"/>
            </a:xfrm>
            <a:prstGeom prst="ellipse">
              <a:avLst/>
            </a:prstGeom>
            <a:solidFill>
              <a:schemeClr val="bg2">
                <a:lumMod val="90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3" name="Oval 32"/>
            <p:cNvSpPr/>
            <p:nvPr/>
          </p:nvSpPr>
          <p:spPr>
            <a:xfrm>
              <a:off x="4409058" y="1622239"/>
              <a:ext cx="1104663" cy="981922"/>
            </a:xfrm>
            <a:prstGeom prst="ellipse">
              <a:avLst/>
            </a:prstGeom>
            <a:solidFill>
              <a:schemeClr val="bg2">
                <a:lumMod val="90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9" name="Oval 8"/>
            <p:cNvSpPr/>
            <p:nvPr/>
          </p:nvSpPr>
          <p:spPr>
            <a:xfrm>
              <a:off x="6230983" y="3211760"/>
              <a:ext cx="73643" cy="736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H="1">
              <a:off x="6282360" y="2126355"/>
              <a:ext cx="1092601" cy="1109344"/>
            </a:xfrm>
            <a:prstGeom prst="line">
              <a:avLst/>
            </a:prstGeom>
            <a:ln w="28575">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9" idx="1"/>
            </p:cNvCxnSpPr>
            <p:nvPr/>
          </p:nvCxnSpPr>
          <p:spPr>
            <a:xfrm flipH="1" flipV="1">
              <a:off x="6241767" y="3222544"/>
              <a:ext cx="1072145" cy="1002263"/>
            </a:xfrm>
            <a:prstGeom prst="line">
              <a:avLst/>
            </a:prstGeom>
            <a:ln w="28575">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078432" y="3222545"/>
              <a:ext cx="1185280" cy="1113205"/>
            </a:xfrm>
            <a:prstGeom prst="line">
              <a:avLst/>
            </a:prstGeom>
            <a:ln w="28575">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987877" y="2134459"/>
              <a:ext cx="1261965" cy="110849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95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762000"/>
            <a:ext cx="7848872" cy="1143000"/>
          </a:xfrm>
        </p:spPr>
        <p:txBody>
          <a:bodyPr>
            <a:normAutofit fontScale="90000"/>
          </a:bodyPr>
          <a:lstStyle/>
          <a:p>
            <a:r>
              <a:rPr lang="en-GB" cap="none" dirty="0"/>
              <a:t>Atomic Resolution </a:t>
            </a:r>
            <a:r>
              <a:rPr lang="en-GB" cap="none"/>
              <a:t>Energy Dispersive X-ray Mapping</a:t>
            </a:r>
            <a:endParaRPr lang="en-GB"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653831"/>
            <a:ext cx="4027276" cy="4175260"/>
          </a:xfrm>
          <a:prstGeom prst="rect">
            <a:avLst/>
          </a:prstGeom>
        </p:spPr>
      </p:pic>
      <p:sp>
        <p:nvSpPr>
          <p:cNvPr id="21" name="TextBox 20"/>
          <p:cNvSpPr txBox="1"/>
          <p:nvPr/>
        </p:nvSpPr>
        <p:spPr>
          <a:xfrm>
            <a:off x="1752601" y="5983070"/>
            <a:ext cx="7489209" cy="646331"/>
          </a:xfrm>
          <a:prstGeom prst="rect">
            <a:avLst/>
          </a:prstGeom>
          <a:noFill/>
        </p:spPr>
        <p:txBody>
          <a:bodyPr wrap="square" rtlCol="0">
            <a:spAutoFit/>
          </a:bodyPr>
          <a:lstStyle/>
          <a:p>
            <a:r>
              <a:rPr lang="en-GB" dirty="0"/>
              <a:t>L. Allen, et al. </a:t>
            </a:r>
            <a:r>
              <a:rPr lang="en-GB" i="1" dirty="0"/>
              <a:t>MRS Bulletin,</a:t>
            </a:r>
            <a:r>
              <a:rPr lang="en-GB" dirty="0"/>
              <a:t> </a:t>
            </a:r>
            <a:r>
              <a:rPr lang="en-GB" b="1" i="1" dirty="0"/>
              <a:t>37</a:t>
            </a:r>
            <a:r>
              <a:rPr lang="en-GB" dirty="0"/>
              <a:t>(1), (2012) 47-52</a:t>
            </a:r>
          </a:p>
          <a:p>
            <a:r>
              <a:rPr lang="en-GB" dirty="0"/>
              <a:t>J-H Kwon et al. </a:t>
            </a:r>
            <a:r>
              <a:rPr lang="en-GB" i="1" dirty="0" err="1"/>
              <a:t>Semicond</a:t>
            </a:r>
            <a:r>
              <a:rPr lang="en-GB" i="1" dirty="0"/>
              <a:t>. Sci. Technol.</a:t>
            </a:r>
            <a:r>
              <a:rPr lang="en-GB" dirty="0"/>
              <a:t> </a:t>
            </a:r>
            <a:r>
              <a:rPr lang="en-GB" b="1" dirty="0"/>
              <a:t>32</a:t>
            </a:r>
            <a:r>
              <a:rPr lang="en-GB" dirty="0"/>
              <a:t> (2017) 014002</a:t>
            </a:r>
            <a:endParaRPr lang="en-US"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940" y="1881555"/>
            <a:ext cx="3860199" cy="3644545"/>
          </a:xfrm>
          <a:prstGeom prst="rect">
            <a:avLst/>
          </a:prstGeom>
        </p:spPr>
      </p:pic>
    </p:spTree>
    <p:extLst>
      <p:ext uri="{BB962C8B-B14F-4D97-AF65-F5344CB8AC3E}">
        <p14:creationId xmlns:p14="http://schemas.microsoft.com/office/powerpoint/2010/main" val="394981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Is Quantitative Atomic EDX Possible?</a:t>
            </a:r>
          </a:p>
        </p:txBody>
      </p:sp>
      <p:sp>
        <p:nvSpPr>
          <p:cNvPr id="17" name="TextBox 16"/>
          <p:cNvSpPr txBox="1"/>
          <p:nvPr/>
        </p:nvSpPr>
        <p:spPr>
          <a:xfrm>
            <a:off x="1752601" y="5645909"/>
            <a:ext cx="7489209" cy="369332"/>
          </a:xfrm>
          <a:prstGeom prst="rect">
            <a:avLst/>
          </a:prstGeom>
          <a:noFill/>
        </p:spPr>
        <p:txBody>
          <a:bodyPr wrap="square" rtlCol="0">
            <a:spAutoFit/>
          </a:bodyPr>
          <a:lstStyle/>
          <a:p>
            <a:r>
              <a:rPr lang="en-GB" dirty="0"/>
              <a:t>G. </a:t>
            </a:r>
            <a:r>
              <a:rPr lang="en-GB" dirty="0" err="1"/>
              <a:t>Kothleitner</a:t>
            </a:r>
            <a:r>
              <a:rPr lang="en-GB" dirty="0"/>
              <a:t>, et al. </a:t>
            </a:r>
            <a:r>
              <a:rPr lang="en-GB" i="1" dirty="0"/>
              <a:t>Phys. Rev. Lett. </a:t>
            </a:r>
            <a:r>
              <a:rPr lang="en-GB" b="1" dirty="0"/>
              <a:t>112</a:t>
            </a:r>
            <a:r>
              <a:rPr lang="en-GB" dirty="0"/>
              <a:t> (2014) 85501. </a:t>
            </a:r>
            <a:endParaRPr lang="en-US" i="1" dirty="0"/>
          </a:p>
        </p:txBody>
      </p:sp>
      <p:grpSp>
        <p:nvGrpSpPr>
          <p:cNvPr id="6" name="Group 5"/>
          <p:cNvGrpSpPr/>
          <p:nvPr/>
        </p:nvGrpSpPr>
        <p:grpSpPr>
          <a:xfrm>
            <a:off x="1752601" y="1851524"/>
            <a:ext cx="8313789" cy="2110876"/>
            <a:chOff x="228600" y="1394324"/>
            <a:chExt cx="8313789" cy="2110876"/>
          </a:xfrm>
        </p:grpSpPr>
        <p:pic>
          <p:nvPicPr>
            <p:cNvPr id="3" name="Picture 2"/>
            <p:cNvPicPr>
              <a:picLocks noChangeAspect="1"/>
            </p:cNvPicPr>
            <p:nvPr/>
          </p:nvPicPr>
          <p:blipFill rotWithShape="1">
            <a:blip r:embed="rId3"/>
            <a:srcRect b="49544"/>
            <a:stretch/>
          </p:blipFill>
          <p:spPr>
            <a:xfrm>
              <a:off x="228600" y="1394324"/>
              <a:ext cx="8313789" cy="2110876"/>
            </a:xfrm>
            <a:prstGeom prst="rect">
              <a:avLst/>
            </a:prstGeom>
          </p:spPr>
        </p:pic>
        <p:sp>
          <p:nvSpPr>
            <p:cNvPr id="4" name="TextBox 3"/>
            <p:cNvSpPr txBox="1"/>
            <p:nvPr/>
          </p:nvSpPr>
          <p:spPr>
            <a:xfrm>
              <a:off x="304800" y="1455145"/>
              <a:ext cx="603050" cy="369332"/>
            </a:xfrm>
            <a:prstGeom prst="rect">
              <a:avLst/>
            </a:prstGeom>
            <a:solidFill>
              <a:schemeClr val="bg1"/>
            </a:solidFill>
          </p:spPr>
          <p:txBody>
            <a:bodyPr wrap="none" rtlCol="0">
              <a:spAutoFit/>
            </a:bodyPr>
            <a:lstStyle/>
            <a:p>
              <a:r>
                <a:rPr lang="en-US" dirty="0" err="1"/>
                <a:t>Sr</a:t>
              </a:r>
              <a:r>
                <a:rPr lang="en-US" dirty="0"/>
                <a:t>-K</a:t>
              </a:r>
              <a:endParaRPr lang="en-GB" dirty="0"/>
            </a:p>
          </p:txBody>
        </p:sp>
        <p:sp>
          <p:nvSpPr>
            <p:cNvPr id="9" name="TextBox 8"/>
            <p:cNvSpPr txBox="1"/>
            <p:nvPr/>
          </p:nvSpPr>
          <p:spPr>
            <a:xfrm>
              <a:off x="2362200" y="1472563"/>
              <a:ext cx="599267" cy="369332"/>
            </a:xfrm>
            <a:prstGeom prst="rect">
              <a:avLst/>
            </a:prstGeom>
            <a:solidFill>
              <a:schemeClr val="bg1"/>
            </a:solidFill>
          </p:spPr>
          <p:txBody>
            <a:bodyPr wrap="none" rtlCol="0">
              <a:spAutoFit/>
            </a:bodyPr>
            <a:lstStyle/>
            <a:p>
              <a:r>
                <a:rPr lang="en-US" dirty="0" err="1"/>
                <a:t>Ti</a:t>
              </a:r>
              <a:r>
                <a:rPr lang="en-US" dirty="0"/>
                <a:t>-K</a:t>
              </a:r>
              <a:endParaRPr lang="en-GB" dirty="0"/>
            </a:p>
          </p:txBody>
        </p:sp>
        <p:sp>
          <p:nvSpPr>
            <p:cNvPr id="10" name="TextBox 9"/>
            <p:cNvSpPr txBox="1"/>
            <p:nvPr/>
          </p:nvSpPr>
          <p:spPr>
            <a:xfrm>
              <a:off x="4449242" y="1455145"/>
              <a:ext cx="558166" cy="369332"/>
            </a:xfrm>
            <a:prstGeom prst="rect">
              <a:avLst/>
            </a:prstGeom>
            <a:solidFill>
              <a:schemeClr val="bg1"/>
            </a:solidFill>
          </p:spPr>
          <p:txBody>
            <a:bodyPr wrap="none" rtlCol="0">
              <a:spAutoFit/>
            </a:bodyPr>
            <a:lstStyle/>
            <a:p>
              <a:r>
                <a:rPr lang="en-US" dirty="0"/>
                <a:t>O-K</a:t>
              </a:r>
              <a:endParaRPr lang="en-GB" dirty="0"/>
            </a:p>
          </p:txBody>
        </p:sp>
        <p:sp>
          <p:nvSpPr>
            <p:cNvPr id="11" name="TextBox 10"/>
            <p:cNvSpPr txBox="1"/>
            <p:nvPr/>
          </p:nvSpPr>
          <p:spPr>
            <a:xfrm>
              <a:off x="6495815" y="1444400"/>
              <a:ext cx="1287532" cy="369332"/>
            </a:xfrm>
            <a:prstGeom prst="rect">
              <a:avLst/>
            </a:prstGeom>
            <a:solidFill>
              <a:schemeClr val="bg1"/>
            </a:solidFill>
          </p:spPr>
          <p:txBody>
            <a:bodyPr wrap="none" rtlCol="0">
              <a:spAutoFit/>
            </a:bodyPr>
            <a:lstStyle/>
            <a:p>
              <a:r>
                <a:rPr lang="en-US" dirty="0"/>
                <a:t>Composite</a:t>
              </a:r>
              <a:endParaRPr lang="en-GB" dirty="0"/>
            </a:p>
          </p:txBody>
        </p:sp>
      </p:grpSp>
    </p:spTree>
    <p:extLst>
      <p:ext uri="{BB962C8B-B14F-4D97-AF65-F5344CB8AC3E}">
        <p14:creationId xmlns:p14="http://schemas.microsoft.com/office/powerpoint/2010/main" val="412387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latin typeface="+mn-lt"/>
              </a:rPr>
              <a:t>Effect of </a:t>
            </a:r>
            <a:r>
              <a:rPr lang="en-GB">
                <a:latin typeface="+mn-lt"/>
              </a:rPr>
              <a:t>Electron Channelling</a:t>
            </a:r>
            <a:endParaRPr lang="en-GB" cap="none" dirty="0">
              <a:latin typeface="+mn-lt"/>
            </a:endParaRP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0" y="1308100"/>
            <a:ext cx="4890669" cy="232306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614" y="2479854"/>
            <a:ext cx="4847638" cy="23026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785" y="4089400"/>
            <a:ext cx="4820391" cy="2297720"/>
          </a:xfrm>
          <a:prstGeom prst="rect">
            <a:avLst/>
          </a:prstGeom>
        </p:spPr>
      </p:pic>
      <p:sp>
        <p:nvSpPr>
          <p:cNvPr id="15" name="TextBox 14">
            <a:extLst>
              <a:ext uri="{FF2B5EF4-FFF2-40B4-BE49-F238E27FC236}">
                <a16:creationId xmlns:a16="http://schemas.microsoft.com/office/drawing/2014/main" id="{800FE3CA-1FD9-6549-B56D-B80981337A4F}"/>
              </a:ext>
            </a:extLst>
          </p:cNvPr>
          <p:cNvSpPr txBox="1"/>
          <p:nvPr/>
        </p:nvSpPr>
        <p:spPr>
          <a:xfrm>
            <a:off x="1752601" y="6412468"/>
            <a:ext cx="7489209" cy="369332"/>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200246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77334" y="609600"/>
            <a:ext cx="9365826" cy="1320800"/>
          </a:xfrm>
        </p:spPr>
        <p:txBody>
          <a:bodyPr/>
          <a:lstStyle/>
          <a:p>
            <a:r>
              <a:rPr lang="en-GB" cap="none" dirty="0">
                <a:latin typeface="+mn-lt"/>
              </a:rPr>
              <a:t>Effect of Channelling in a </a:t>
            </a:r>
            <a:r>
              <a:rPr lang="en-GB" cap="none" dirty="0" err="1">
                <a:latin typeface="+mn-lt"/>
              </a:rPr>
              <a:t>PtNi</a:t>
            </a:r>
            <a:r>
              <a:rPr lang="en-GB" cap="none" dirty="0">
                <a:latin typeface="+mn-lt"/>
              </a:rPr>
              <a:t> Nanoparticle</a:t>
            </a:r>
          </a:p>
        </p:txBody>
      </p:sp>
      <p:sp>
        <p:nvSpPr>
          <p:cNvPr id="3" name="Rectangle 6"/>
          <p:cNvSpPr>
            <a:spLocks noChangeArrowheads="1"/>
          </p:cNvSpPr>
          <p:nvPr/>
        </p:nvSpPr>
        <p:spPr bwMode="auto">
          <a:xfrm>
            <a:off x="1524000" y="2317234"/>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pic>
        <p:nvPicPr>
          <p:cNvPr id="102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17" y="1274476"/>
            <a:ext cx="3240000" cy="23710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9802686" y="3832986"/>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pic>
        <p:nvPicPr>
          <p:cNvPr id="102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526" y="1274476"/>
            <a:ext cx="3240000" cy="2371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45417" y="3276234"/>
            <a:ext cx="776438" cy="369332"/>
          </a:xfrm>
          <a:prstGeom prst="rect">
            <a:avLst/>
          </a:prstGeom>
          <a:noFill/>
        </p:spPr>
        <p:txBody>
          <a:bodyPr wrap="square" rtlCol="0">
            <a:spAutoFit/>
          </a:bodyPr>
          <a:lstStyle/>
          <a:p>
            <a:r>
              <a:rPr lang="en-GB" dirty="0">
                <a:solidFill>
                  <a:schemeClr val="bg1"/>
                </a:solidFill>
              </a:rPr>
              <a:t>Pt-L</a:t>
            </a:r>
          </a:p>
        </p:txBody>
      </p:sp>
      <p:sp>
        <p:nvSpPr>
          <p:cNvPr id="14" name="TextBox 13"/>
          <p:cNvSpPr txBox="1"/>
          <p:nvPr/>
        </p:nvSpPr>
        <p:spPr>
          <a:xfrm>
            <a:off x="7253381" y="3276234"/>
            <a:ext cx="776438" cy="369332"/>
          </a:xfrm>
          <a:prstGeom prst="rect">
            <a:avLst/>
          </a:prstGeom>
          <a:noFill/>
        </p:spPr>
        <p:txBody>
          <a:bodyPr wrap="square" rtlCol="0">
            <a:spAutoFit/>
          </a:bodyPr>
          <a:lstStyle/>
          <a:p>
            <a:r>
              <a:rPr lang="en-GB" dirty="0">
                <a:solidFill>
                  <a:schemeClr val="bg1"/>
                </a:solidFill>
              </a:rPr>
              <a:t>Ni-K</a:t>
            </a:r>
          </a:p>
        </p:txBody>
      </p:sp>
      <p:sp>
        <p:nvSpPr>
          <p:cNvPr id="15" name="TextBox 14"/>
          <p:cNvSpPr txBox="1"/>
          <p:nvPr/>
        </p:nvSpPr>
        <p:spPr>
          <a:xfrm>
            <a:off x="5482686" y="3614799"/>
            <a:ext cx="776438" cy="369332"/>
          </a:xfrm>
          <a:prstGeom prst="rect">
            <a:avLst/>
          </a:prstGeom>
          <a:noFill/>
        </p:spPr>
        <p:txBody>
          <a:bodyPr wrap="square" rtlCol="0">
            <a:spAutoFit/>
          </a:bodyPr>
          <a:lstStyle/>
          <a:p>
            <a:r>
              <a:rPr lang="en-GB" dirty="0">
                <a:solidFill>
                  <a:schemeClr val="bg1"/>
                </a:solidFill>
              </a:rPr>
              <a:t>ADF</a:t>
            </a:r>
          </a:p>
        </p:txBody>
      </p:sp>
      <p:pic>
        <p:nvPicPr>
          <p:cNvPr id="16" name="Picture 15" descr="C:\Users\macark\AppData\Local\Microsoft\Windows\INetCache\Content.Word\Figure 1-2.png"/>
          <p:cNvPicPr/>
          <p:nvPr/>
        </p:nvPicPr>
        <p:blipFill rotWithShape="1">
          <a:blip r:embed="rId5">
            <a:extLst>
              <a:ext uri="{28A0092B-C50C-407E-A947-70E740481C1C}">
                <a14:useLocalDpi xmlns:a14="http://schemas.microsoft.com/office/drawing/2010/main" val="0"/>
              </a:ext>
            </a:extLst>
          </a:blip>
          <a:srcRect t="819"/>
          <a:stretch/>
        </p:blipFill>
        <p:spPr bwMode="auto">
          <a:xfrm>
            <a:off x="677334" y="1252486"/>
            <a:ext cx="3253974" cy="2362313"/>
          </a:xfrm>
          <a:prstGeom prst="rect">
            <a:avLst/>
          </a:prstGeom>
          <a:noFill/>
          <a:ln>
            <a:noFill/>
          </a:ln>
          <a:extLst>
            <a:ext uri="{53640926-AAD7-44D8-BBD7-CCE9431645EC}">
              <a14:shadowObscured xmlns:a14="http://schemas.microsoft.com/office/drawing/2010/main"/>
            </a:ext>
          </a:extLst>
        </p:spPr>
      </p:pic>
      <p:sp>
        <p:nvSpPr>
          <p:cNvPr id="17" name="TextBox 16"/>
          <p:cNvSpPr txBox="1"/>
          <p:nvPr/>
        </p:nvSpPr>
        <p:spPr>
          <a:xfrm>
            <a:off x="1752601" y="6412468"/>
            <a:ext cx="7489209" cy="369332"/>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pic>
        <p:nvPicPr>
          <p:cNvPr id="18" name="Picture 3">
            <a:extLst>
              <a:ext uri="{FF2B5EF4-FFF2-40B4-BE49-F238E27FC236}">
                <a16:creationId xmlns:a16="http://schemas.microsoft.com/office/drawing/2014/main" id="{11200B72-0689-9D4A-9D2F-4C8AC83443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9959" y="3786211"/>
            <a:ext cx="3690913" cy="22514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327E2D74-CE35-534A-AD1A-D6E16E25DDAA}"/>
              </a:ext>
            </a:extLst>
          </p:cNvPr>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pic>
        <p:nvPicPr>
          <p:cNvPr id="20" name="Picture 2">
            <a:extLst>
              <a:ext uri="{FF2B5EF4-FFF2-40B4-BE49-F238E27FC236}">
                <a16:creationId xmlns:a16="http://schemas.microsoft.com/office/drawing/2014/main" id="{4BF57E54-F114-C64F-8EE3-F52DA50A0B1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631762" y="3726677"/>
            <a:ext cx="3860569" cy="23472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a:extLst>
              <a:ext uri="{FF2B5EF4-FFF2-40B4-BE49-F238E27FC236}">
                <a16:creationId xmlns:a16="http://schemas.microsoft.com/office/drawing/2014/main" id="{BF6B3345-6DD8-1242-9E50-6B37F33E335F}"/>
              </a:ext>
            </a:extLst>
          </p:cNvPr>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22" name="Rectangle 7">
            <a:extLst>
              <a:ext uri="{FF2B5EF4-FFF2-40B4-BE49-F238E27FC236}">
                <a16:creationId xmlns:a16="http://schemas.microsoft.com/office/drawing/2014/main" id="{FD3AD2B5-7D0F-0B4C-B500-C2904EC3F985}"/>
              </a:ext>
            </a:extLst>
          </p:cNvPr>
          <p:cNvSpPr>
            <a:spLocks noChangeArrowheads="1"/>
          </p:cNvSpPr>
          <p:nvPr/>
        </p:nvSpPr>
        <p:spPr bwMode="auto">
          <a:xfrm>
            <a:off x="9802687" y="15215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Title 9">
            <a:extLst>
              <a:ext uri="{FF2B5EF4-FFF2-40B4-BE49-F238E27FC236}">
                <a16:creationId xmlns:a16="http://schemas.microsoft.com/office/drawing/2014/main" id="{C2EF6149-76B6-0E4E-AC0C-0EDFA0E3E4D6}"/>
              </a:ext>
            </a:extLst>
          </p:cNvPr>
          <p:cNvSpPr txBox="1">
            <a:spLocks/>
          </p:cNvSpPr>
          <p:nvPr/>
        </p:nvSpPr>
        <p:spPr>
          <a:xfrm>
            <a:off x="230539" y="3739357"/>
            <a:ext cx="1143000" cy="539161"/>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2400" cap="none" dirty="0">
                <a:solidFill>
                  <a:schemeClr val="bg1"/>
                </a:solidFill>
                <a:latin typeface="+mn-lt"/>
              </a:rPr>
              <a:t>Input</a:t>
            </a:r>
            <a:endParaRPr lang="en-GB" cap="none" dirty="0">
              <a:solidFill>
                <a:schemeClr val="bg1"/>
              </a:solidFill>
              <a:latin typeface="+mn-lt"/>
            </a:endParaRPr>
          </a:p>
        </p:txBody>
      </p:sp>
      <p:sp>
        <p:nvSpPr>
          <p:cNvPr id="24" name="Title 9">
            <a:extLst>
              <a:ext uri="{FF2B5EF4-FFF2-40B4-BE49-F238E27FC236}">
                <a16:creationId xmlns:a16="http://schemas.microsoft.com/office/drawing/2014/main" id="{AFA4C6B3-DA14-6043-A19F-156CAADFC599}"/>
              </a:ext>
            </a:extLst>
          </p:cNvPr>
          <p:cNvSpPr txBox="1">
            <a:spLocks/>
          </p:cNvSpPr>
          <p:nvPr/>
        </p:nvSpPr>
        <p:spPr>
          <a:xfrm>
            <a:off x="3718627" y="3749503"/>
            <a:ext cx="1329479" cy="4077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2000" cap="none" dirty="0">
                <a:solidFill>
                  <a:schemeClr val="bg1"/>
                </a:solidFill>
                <a:latin typeface="+mn-lt"/>
              </a:rPr>
              <a:t>Output</a:t>
            </a:r>
          </a:p>
        </p:txBody>
      </p:sp>
      <p:grpSp>
        <p:nvGrpSpPr>
          <p:cNvPr id="25" name="Group 24">
            <a:extLst>
              <a:ext uri="{FF2B5EF4-FFF2-40B4-BE49-F238E27FC236}">
                <a16:creationId xmlns:a16="http://schemas.microsoft.com/office/drawing/2014/main" id="{FC223617-1BE9-6840-84BC-119F8960AA3B}"/>
              </a:ext>
            </a:extLst>
          </p:cNvPr>
          <p:cNvGrpSpPr/>
          <p:nvPr/>
        </p:nvGrpSpPr>
        <p:grpSpPr>
          <a:xfrm>
            <a:off x="7253381" y="3697770"/>
            <a:ext cx="4329019" cy="2428337"/>
            <a:chOff x="2294172" y="4148232"/>
            <a:chExt cx="4178522" cy="2540541"/>
          </a:xfrm>
        </p:grpSpPr>
        <p:pic>
          <p:nvPicPr>
            <p:cNvPr id="26" name="Picture 1">
              <a:extLst>
                <a:ext uri="{FF2B5EF4-FFF2-40B4-BE49-F238E27FC236}">
                  <a16:creationId xmlns:a16="http://schemas.microsoft.com/office/drawing/2014/main" id="{BC837D26-6E11-2A4D-BA41-CCE996D6C76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94172" y="4148232"/>
              <a:ext cx="4178522" cy="2540541"/>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2721812C-8B82-7747-8766-17D6F74F7BD4}"/>
                </a:ext>
              </a:extLst>
            </p:cNvPr>
            <p:cNvCxnSpPr/>
            <p:nvPr/>
          </p:nvCxnSpPr>
          <p:spPr>
            <a:xfrm>
              <a:off x="4800600" y="4279900"/>
              <a:ext cx="0" cy="59690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87B1440-375E-9948-BBB3-3B5BD289EDC1}"/>
                </a:ext>
              </a:extLst>
            </p:cNvPr>
            <p:cNvCxnSpPr/>
            <p:nvPr/>
          </p:nvCxnSpPr>
          <p:spPr>
            <a:xfrm flipV="1">
              <a:off x="4800600" y="5904680"/>
              <a:ext cx="0" cy="64852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6FFD9E8-FF15-D943-B1DA-55438D89BE0E}"/>
                </a:ext>
              </a:extLst>
            </p:cNvPr>
            <p:cNvSpPr txBox="1">
              <a:spLocks/>
            </p:cNvSpPr>
            <p:nvPr/>
          </p:nvSpPr>
          <p:spPr>
            <a:xfrm>
              <a:off x="2353803" y="4249823"/>
              <a:ext cx="1664123" cy="424488"/>
            </a:xfrm>
            <a:prstGeom prst="rect">
              <a:avLst/>
            </a:prstGeom>
          </p:spPr>
          <p:txBody>
            <a:bodyPr vert="horz"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2200" cap="none" dirty="0">
                  <a:solidFill>
                    <a:schemeClr val="bg1"/>
                  </a:solidFill>
                  <a:latin typeface="+mn-lt"/>
                </a:rPr>
                <a:t>Difference</a:t>
              </a:r>
              <a:endParaRPr lang="en-GB" cap="none" dirty="0">
                <a:solidFill>
                  <a:schemeClr val="bg1"/>
                </a:solidFill>
                <a:latin typeface="+mn-lt"/>
              </a:endParaRPr>
            </a:p>
          </p:txBody>
        </p:sp>
      </p:grpSp>
    </p:spTree>
    <p:extLst>
      <p:ext uri="{BB962C8B-B14F-4D97-AF65-F5344CB8AC3E}">
        <p14:creationId xmlns:p14="http://schemas.microsoft.com/office/powerpoint/2010/main" val="19059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Configuration Effects</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087"/>
          <a:stretch>
            <a:fillRect/>
          </a:stretch>
        </p:blipFill>
        <p:spPr bwMode="auto">
          <a:xfrm>
            <a:off x="2527216" y="1417639"/>
            <a:ext cx="2677640" cy="24246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829" r="11646"/>
          <a:stretch>
            <a:fillRect/>
          </a:stretch>
        </p:blipFill>
        <p:spPr bwMode="auto">
          <a:xfrm>
            <a:off x="5538663" y="991099"/>
            <a:ext cx="3345239"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5829" r="11646"/>
          <a:stretch>
            <a:fillRect/>
          </a:stretch>
        </p:blipFill>
        <p:spPr bwMode="auto">
          <a:xfrm>
            <a:off x="2193411" y="3751980"/>
            <a:ext cx="334525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5829" r="11646"/>
          <a:stretch>
            <a:fillRect/>
          </a:stretch>
        </p:blipFill>
        <p:spPr bwMode="auto">
          <a:xfrm>
            <a:off x="5538663" y="3749040"/>
            <a:ext cx="3345238" cy="3108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5933135" y="2509452"/>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8" name="Rectangle 7"/>
          <p:cNvSpPr>
            <a:spLocks noChangeArrowheads="1"/>
          </p:cNvSpPr>
          <p:nvPr/>
        </p:nvSpPr>
        <p:spPr bwMode="auto">
          <a:xfrm>
            <a:off x="5986034" y="965320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14" name="TextBox 13">
            <a:extLst>
              <a:ext uri="{FF2B5EF4-FFF2-40B4-BE49-F238E27FC236}">
                <a16:creationId xmlns:a16="http://schemas.microsoft.com/office/drawing/2014/main" id="{01D0B887-AEB0-914A-9B26-318A64E6B4C8}"/>
              </a:ext>
            </a:extLst>
          </p:cNvPr>
          <p:cNvSpPr txBox="1"/>
          <p:nvPr/>
        </p:nvSpPr>
        <p:spPr>
          <a:xfrm>
            <a:off x="8912560" y="5714637"/>
            <a:ext cx="2768821" cy="923330"/>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282672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8"/>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5311588" y="3738284"/>
            <a:ext cx="3984813" cy="3113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1940720" y="3748089"/>
            <a:ext cx="4043223" cy="31075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GB" cap="none" dirty="0">
                <a:latin typeface="+mn-lt"/>
              </a:rPr>
              <a:t>Configuration Effects</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8087"/>
          <a:stretch>
            <a:fillRect/>
          </a:stretch>
        </p:blipFill>
        <p:spPr bwMode="auto">
          <a:xfrm>
            <a:off x="2527216" y="1417639"/>
            <a:ext cx="2677640" cy="24246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5829" r="11646"/>
          <a:stretch>
            <a:fillRect/>
          </a:stretch>
        </p:blipFill>
        <p:spPr bwMode="auto">
          <a:xfrm>
            <a:off x="5538663" y="991099"/>
            <a:ext cx="3345239" cy="3108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5933135" y="2509452"/>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8" name="Rectangle 7"/>
          <p:cNvSpPr>
            <a:spLocks noChangeArrowheads="1"/>
          </p:cNvSpPr>
          <p:nvPr/>
        </p:nvSpPr>
        <p:spPr bwMode="auto">
          <a:xfrm>
            <a:off x="5986034" y="965320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14" name="TextBox 13">
            <a:extLst>
              <a:ext uri="{FF2B5EF4-FFF2-40B4-BE49-F238E27FC236}">
                <a16:creationId xmlns:a16="http://schemas.microsoft.com/office/drawing/2014/main" id="{D14C8D99-AE7F-5E48-B647-AC8568BBA602}"/>
              </a:ext>
            </a:extLst>
          </p:cNvPr>
          <p:cNvSpPr txBox="1"/>
          <p:nvPr/>
        </p:nvSpPr>
        <p:spPr>
          <a:xfrm>
            <a:off x="8912560" y="5714637"/>
            <a:ext cx="2768821" cy="923330"/>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363429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Effect of Sample Tilt</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764797" y="4065323"/>
            <a:ext cx="3600000" cy="2755370"/>
          </a:xfrm>
          <a:prstGeom prst="rect">
            <a:avLst/>
          </a:prstGeom>
          <a:noFill/>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81200" y="1417638"/>
            <a:ext cx="3600000" cy="2755370"/>
          </a:xfrm>
          <a:prstGeom prst="rect">
            <a:avLst/>
          </a:prstGeom>
          <a:noFill/>
          <a:ln>
            <a:noFill/>
          </a:ln>
          <a:extLst>
            <a:ext uri="{53640926-AAD7-44D8-BBD7-CCE9431645EC}">
              <a14:shadowObscured xmlns:a14="http://schemas.microsoft.com/office/drawing/2010/main"/>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280794" y="1417638"/>
            <a:ext cx="3600000" cy="275537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38C18855-F0A9-A24B-B527-F10B92F71C7D}"/>
              </a:ext>
            </a:extLst>
          </p:cNvPr>
          <p:cNvSpPr txBox="1"/>
          <p:nvPr/>
        </p:nvSpPr>
        <p:spPr>
          <a:xfrm>
            <a:off x="8912560" y="5714637"/>
            <a:ext cx="2768821" cy="923330"/>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30684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Applying 2 Degree Tilt to Particle</a:t>
            </a:r>
          </a:p>
        </p:txBody>
      </p:sp>
      <p:pic>
        <p:nvPicPr>
          <p:cNvPr id="13" name="Picture 2"/>
          <p:cNvPicPr>
            <a:picLocks noChangeAspect="1" noChangeArrowheads="1"/>
          </p:cNvPicPr>
          <p:nvPr/>
        </p:nvPicPr>
        <p:blipFill>
          <a:blip r:embed="rId3" cstate="print">
            <a:clrChange>
              <a:clrFrom>
                <a:srgbClr val="1F497D"/>
              </a:clrFrom>
              <a:clrTo>
                <a:srgbClr val="1F497D">
                  <a:alpha val="0"/>
                </a:srgbClr>
              </a:clrTo>
            </a:clrChange>
          </a:blip>
          <a:srcRect/>
          <a:stretch>
            <a:fillRect/>
          </a:stretch>
        </p:blipFill>
        <p:spPr bwMode="auto">
          <a:xfrm rot="2700000">
            <a:off x="9679595" y="5702677"/>
            <a:ext cx="584690" cy="559688"/>
          </a:xfrm>
          <a:prstGeom prst="rect">
            <a:avLst/>
          </a:prstGeom>
          <a:noFill/>
          <a:ln w="9525">
            <a:noFill/>
            <a:miter lim="800000"/>
            <a:headEnd/>
            <a:tailEnd/>
          </a:ln>
        </p:spPr>
      </p:pic>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90099" y="1390470"/>
            <a:ext cx="4086544" cy="25416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029" y="1387830"/>
            <a:ext cx="4086544" cy="25416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099" y="3929430"/>
            <a:ext cx="4086544" cy="2541600"/>
          </a:xfrm>
          <a:prstGeom prst="rect">
            <a:avLst/>
          </a:prstGeom>
        </p:spPr>
      </p:pic>
      <p:grpSp>
        <p:nvGrpSpPr>
          <p:cNvPr id="6" name="Group 5"/>
          <p:cNvGrpSpPr/>
          <p:nvPr/>
        </p:nvGrpSpPr>
        <p:grpSpPr>
          <a:xfrm>
            <a:off x="6104029" y="3941859"/>
            <a:ext cx="4132533" cy="2540541"/>
            <a:chOff x="4057199" y="4192796"/>
            <a:chExt cx="4178522" cy="2540541"/>
          </a:xfrm>
        </p:grpSpPr>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57199" y="4192796"/>
              <a:ext cx="4178522" cy="254054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6563627" y="4324464"/>
              <a:ext cx="0" cy="59690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63627" y="5949244"/>
              <a:ext cx="0" cy="64852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4419600" y="4127500"/>
            <a:ext cx="0" cy="59690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19600" y="5677720"/>
            <a:ext cx="0" cy="669106"/>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2601" y="6412468"/>
            <a:ext cx="7489209" cy="369332"/>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353050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87" y="562807"/>
            <a:ext cx="7848872" cy="1143000"/>
          </a:xfrm>
        </p:spPr>
        <p:txBody>
          <a:bodyPr/>
          <a:lstStyle/>
          <a:p>
            <a:r>
              <a:rPr lang="en-GB" cap="none" dirty="0"/>
              <a:t>Nomenclature of X-Ray Lines</a:t>
            </a:r>
          </a:p>
        </p:txBody>
      </p:sp>
      <p:sp>
        <p:nvSpPr>
          <p:cNvPr id="7" name="Content Placeholder 5"/>
          <p:cNvSpPr>
            <a:spLocks noGrp="1"/>
          </p:cNvSpPr>
          <p:nvPr>
            <p:ph sz="half" idx="1"/>
          </p:nvPr>
        </p:nvSpPr>
        <p:spPr>
          <a:xfrm>
            <a:off x="5086649" y="1134307"/>
            <a:ext cx="3181471" cy="3916363"/>
          </a:xfrm>
        </p:spPr>
        <p:txBody>
          <a:bodyPr>
            <a:normAutofit/>
          </a:bodyPr>
          <a:lstStyle/>
          <a:p>
            <a:r>
              <a:rPr lang="en-US" dirty="0">
                <a:latin typeface="Arial" panose="020B0604020202020204" pitchFamily="34" charset="0"/>
                <a:cs typeface="Arial" panose="020B0604020202020204" pitchFamily="34" charset="0"/>
              </a:rPr>
              <a:t>K-lines</a:t>
            </a:r>
          </a:p>
          <a:p>
            <a:pPr lvl="1"/>
            <a:r>
              <a:rPr lang="en-US" dirty="0">
                <a:latin typeface="Arial" panose="020B0604020202020204" pitchFamily="34" charset="0"/>
                <a:cs typeface="Arial" panose="020B0604020202020204" pitchFamily="34" charset="0"/>
              </a:rPr>
              <a:t>Highest energy</a:t>
            </a:r>
          </a:p>
          <a:p>
            <a:pPr lvl="1"/>
            <a:r>
              <a:rPr lang="en-US" dirty="0">
                <a:latin typeface="Arial" panose="020B0604020202020204" pitchFamily="34" charset="0"/>
                <a:cs typeface="Arial" panose="020B0604020202020204" pitchFamily="34" charset="0"/>
              </a:rPr>
              <a:t>Electron finishes in the K-shell.</a:t>
            </a:r>
          </a:p>
          <a:p>
            <a:r>
              <a:rPr lang="en-GB" dirty="0" err="1">
                <a:latin typeface="Arial" panose="020B0604020202020204" pitchFamily="34" charset="0"/>
                <a:cs typeface="Arial" panose="020B0604020202020204" pitchFamily="34" charset="0"/>
              </a:rPr>
              <a:t>K</a:t>
            </a:r>
            <a:r>
              <a:rPr lang="en-GB" baseline="-25000" dirty="0" err="1">
                <a:latin typeface="Arial" panose="020B0604020202020204" pitchFamily="34" charset="0"/>
                <a:cs typeface="Arial" panose="020B0604020202020204" pitchFamily="34" charset="0"/>
              </a:rPr>
              <a:t>ɑ</a:t>
            </a:r>
            <a:r>
              <a:rPr lang="en-GB" baseline="-250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lines are lower energy than K</a:t>
            </a:r>
            <a:r>
              <a:rPr lang="en-GB" baseline="-25000" dirty="0">
                <a:latin typeface="Arial" panose="020B0604020202020204" pitchFamily="34" charset="0"/>
                <a:cs typeface="Arial" panose="020B0604020202020204" pitchFamily="34" charset="0"/>
              </a:rPr>
              <a:t>β</a:t>
            </a:r>
            <a:r>
              <a:rPr lang="en-GB" dirty="0">
                <a:latin typeface="Arial" panose="020B0604020202020204" pitchFamily="34" charset="0"/>
                <a:cs typeface="Arial" panose="020B0604020202020204" pitchFamily="34" charset="0"/>
              </a:rPr>
              <a:t> lines.</a:t>
            </a:r>
            <a:endParaRPr lang="en-GB" baseline="-25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33687" y="1503656"/>
            <a:ext cx="4652962" cy="4566651"/>
          </a:xfrm>
          <a:prstGeom prst="rect">
            <a:avLst/>
          </a:prstGeom>
        </p:spPr>
      </p:pic>
      <p:pic>
        <p:nvPicPr>
          <p:cNvPr id="6" name="Content Placeholder 6">
            <a:extLst>
              <a:ext uri="{FF2B5EF4-FFF2-40B4-BE49-F238E27FC236}">
                <a16:creationId xmlns:a16="http://schemas.microsoft.com/office/drawing/2014/main" id="{62AC15EF-1DB5-A24D-9D31-E501F3725E2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8307" y="3312688"/>
            <a:ext cx="5029200" cy="3352800"/>
          </a:xfrm>
          <a:prstGeom prst="rect">
            <a:avLst/>
          </a:prstGeom>
        </p:spPr>
      </p:pic>
    </p:spTree>
    <p:extLst>
      <p:ext uri="{BB962C8B-B14F-4D97-AF65-F5344CB8AC3E}">
        <p14:creationId xmlns:p14="http://schemas.microsoft.com/office/powerpoint/2010/main" val="29616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Summary for Good EDX</a:t>
            </a:r>
          </a:p>
        </p:txBody>
      </p:sp>
      <p:sp>
        <p:nvSpPr>
          <p:cNvPr id="22" name="Content Placeholder 2"/>
          <p:cNvSpPr>
            <a:spLocks noGrp="1"/>
          </p:cNvSpPr>
          <p:nvPr>
            <p:ph idx="1"/>
          </p:nvPr>
        </p:nvSpPr>
        <p:spPr>
          <a:xfrm>
            <a:off x="677334" y="1600200"/>
            <a:ext cx="9381066" cy="4873752"/>
          </a:xfrm>
        </p:spPr>
        <p:txBody>
          <a:bodyPr>
            <a:normAutofit/>
          </a:bodyPr>
          <a:lstStyle/>
          <a:p>
            <a:r>
              <a:rPr lang="en-GB" dirty="0">
                <a:latin typeface="Arial" panose="020B0604020202020204" pitchFamily="34" charset="0"/>
                <a:cs typeface="Arial" panose="020B0604020202020204" pitchFamily="34" charset="0"/>
              </a:rPr>
              <a:t>High probe currents and dwell times for larger counts = better statistics.</a:t>
            </a:r>
          </a:p>
          <a:p>
            <a:r>
              <a:rPr lang="en-GB" dirty="0" err="1">
                <a:latin typeface="Arial" panose="020B0604020202020204" pitchFamily="34" charset="0"/>
                <a:cs typeface="Arial" panose="020B0604020202020204" pitchFamily="34" charset="0"/>
              </a:rPr>
              <a:t>Eucentric</a:t>
            </a:r>
            <a:r>
              <a:rPr lang="en-GB" dirty="0">
                <a:latin typeface="Arial" panose="020B0604020202020204" pitchFamily="34" charset="0"/>
                <a:cs typeface="Arial" panose="020B0604020202020204" pitchFamily="34" charset="0"/>
              </a:rPr>
              <a:t> height, maximise visibility to the detector.</a:t>
            </a:r>
          </a:p>
          <a:p>
            <a:r>
              <a:rPr lang="en-GB" dirty="0">
                <a:latin typeface="Arial" panose="020B0604020202020204" pitchFamily="34" charset="0"/>
                <a:cs typeface="Arial" panose="020B0604020202020204" pitchFamily="34" charset="0"/>
              </a:rPr>
              <a:t>Low dead time to minimise artefacts.</a:t>
            </a:r>
          </a:p>
          <a:p>
            <a:r>
              <a:rPr lang="en-GB" dirty="0">
                <a:latin typeface="Arial" panose="020B0604020202020204" pitchFamily="34" charset="0"/>
                <a:cs typeface="Arial" panose="020B0604020202020204" pitchFamily="34" charset="0"/>
              </a:rPr>
              <a:t>Ideally quantify using k-lines.</a:t>
            </a:r>
          </a:p>
          <a:p>
            <a:r>
              <a:rPr lang="en-GB" dirty="0">
                <a:latin typeface="Arial" panose="020B0604020202020204" pitchFamily="34" charset="0"/>
                <a:cs typeface="Arial" panose="020B0604020202020204" pitchFamily="34" charset="0"/>
              </a:rPr>
              <a:t>Absorption correction needed particularly for thicker samples.</a:t>
            </a:r>
          </a:p>
          <a:p>
            <a:r>
              <a:rPr lang="en-GB" dirty="0">
                <a:latin typeface="Arial" panose="020B0604020202020204" pitchFamily="34" charset="0"/>
                <a:cs typeface="Arial" panose="020B0604020202020204" pitchFamily="34" charset="0"/>
              </a:rPr>
              <a:t>Keep integration windows the same between calibration standards and samples.</a:t>
            </a:r>
          </a:p>
          <a:p>
            <a:r>
              <a:rPr lang="en-GB" dirty="0">
                <a:latin typeface="Arial" panose="020B0604020202020204" pitchFamily="34" charset="0"/>
                <a:cs typeface="Arial" panose="020B0604020202020204" pitchFamily="34" charset="0"/>
              </a:rPr>
              <a:t>Be wary of channelling when examining atomic EDX maps.</a:t>
            </a:r>
          </a:p>
          <a:p>
            <a:endParaRPr lang="en-GB" dirty="0">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1" name="Straight Arrow Connector 20"/>
          <p:cNvCxnSpPr/>
          <p:nvPr/>
        </p:nvCxnSpPr>
        <p:spPr>
          <a:xfrm flipV="1">
            <a:off x="4419600" y="5677720"/>
            <a:ext cx="0" cy="669106"/>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Formats</a:t>
            </a:r>
            <a:endParaRPr lang="en-GB" dirty="0"/>
          </a:p>
        </p:txBody>
      </p:sp>
      <p:sp>
        <p:nvSpPr>
          <p:cNvPr id="3" name="Content Placeholder 2"/>
          <p:cNvSpPr>
            <a:spLocks noGrp="1"/>
          </p:cNvSpPr>
          <p:nvPr>
            <p:ph idx="1"/>
          </p:nvPr>
        </p:nvSpPr>
        <p:spPr>
          <a:xfrm>
            <a:off x="677334" y="1773717"/>
            <a:ext cx="6055389" cy="4267646"/>
          </a:xfrm>
        </p:spPr>
        <p:txBody>
          <a:bodyPr>
            <a:normAutofit/>
          </a:bodyPr>
          <a:lstStyle/>
          <a:p>
            <a:r>
              <a:rPr lang="en-US" dirty="0"/>
              <a:t>Read capability from most commercial EDX software – (Oxford Instruments format coming).</a:t>
            </a:r>
          </a:p>
          <a:p>
            <a:r>
              <a:rPr lang="en-US" dirty="0"/>
              <a:t>Data format based on multidimensional arrays of numbers known as </a:t>
            </a:r>
            <a:r>
              <a:rPr lang="en-US" dirty="0" err="1"/>
              <a:t>numpy</a:t>
            </a:r>
            <a:r>
              <a:rPr lang="en-US" dirty="0"/>
              <a:t> arrays.</a:t>
            </a:r>
          </a:p>
          <a:p>
            <a:r>
              <a:rPr lang="en-US" dirty="0"/>
              <a:t>A distinction is made between navigations axis and signal axis.</a:t>
            </a:r>
          </a:p>
          <a:p>
            <a:r>
              <a:rPr lang="en-US" dirty="0"/>
              <a:t>Signal1D e.g. EDX, EELS</a:t>
            </a:r>
          </a:p>
          <a:p>
            <a:pPr marL="0" indent="0">
              <a:buNone/>
            </a:pPr>
            <a:r>
              <a:rPr lang="en-US" dirty="0"/>
              <a:t>&lt;Signal1D, title: , dimensions: (x, y | E)</a:t>
            </a:r>
          </a:p>
          <a:p>
            <a:pPr marL="0" indent="0">
              <a:buNone/>
            </a:pPr>
            <a:endParaRPr lang="en-US" dirty="0"/>
          </a:p>
        </p:txBody>
      </p:sp>
      <p:pic>
        <p:nvPicPr>
          <p:cNvPr id="6" name="Picture 5">
            <a:extLst>
              <a:ext uri="{FF2B5EF4-FFF2-40B4-BE49-F238E27FC236}">
                <a16:creationId xmlns:a16="http://schemas.microsoft.com/office/drawing/2014/main" id="{C626A860-C1A5-4924-F092-4C6B77560AF0}"/>
              </a:ext>
            </a:extLst>
          </p:cNvPr>
          <p:cNvPicPr>
            <a:picLocks noChangeAspect="1"/>
          </p:cNvPicPr>
          <p:nvPr/>
        </p:nvPicPr>
        <p:blipFill>
          <a:blip r:embed="rId2"/>
          <a:stretch>
            <a:fillRect/>
          </a:stretch>
        </p:blipFill>
        <p:spPr>
          <a:xfrm>
            <a:off x="6732723" y="0"/>
            <a:ext cx="3466531" cy="6858000"/>
          </a:xfrm>
          <a:prstGeom prst="rect">
            <a:avLst/>
          </a:prstGeom>
        </p:spPr>
      </p:pic>
    </p:spTree>
    <p:extLst>
      <p:ext uri="{BB962C8B-B14F-4D97-AF65-F5344CB8AC3E}">
        <p14:creationId xmlns:p14="http://schemas.microsoft.com/office/powerpoint/2010/main" val="34064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Loading Data</a:t>
            </a:r>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Content Placeholder 2">
            <a:extLst>
              <a:ext uri="{FF2B5EF4-FFF2-40B4-BE49-F238E27FC236}">
                <a16:creationId xmlns:a16="http://schemas.microsoft.com/office/drawing/2014/main" id="{2AA858FC-0CB0-4847-ABC5-95BBFE03D543}"/>
              </a:ext>
            </a:extLst>
          </p:cNvPr>
          <p:cNvSpPr txBox="1">
            <a:spLocks/>
          </p:cNvSpPr>
          <p:nvPr/>
        </p:nvSpPr>
        <p:spPr>
          <a:xfrm>
            <a:off x="481617" y="1329221"/>
            <a:ext cx="6712285" cy="51122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Importing raw EDX data looks rather different from how you see it during acquisition in the software.</a:t>
            </a:r>
          </a:p>
          <a:p>
            <a:r>
              <a:rPr lang="en-US" dirty="0"/>
              <a:t>Low counts per pixel, particularly for atomic-scale data, is a frequent problem.</a:t>
            </a:r>
          </a:p>
          <a:p>
            <a:r>
              <a:rPr lang="en-US" dirty="0"/>
              <a:t>Detector noise lines can be seen which are normally cut out by the commercial software.</a:t>
            </a:r>
          </a:p>
          <a:p>
            <a:r>
              <a:rPr lang="en-US" dirty="0"/>
              <a:t>Check all calibrations and necessary elements have transferred across to the metadata.</a:t>
            </a:r>
          </a:p>
          <a:p>
            <a:r>
              <a:rPr lang="en-US" dirty="0"/>
              <a:t>Noise peak!</a:t>
            </a:r>
          </a:p>
        </p:txBody>
      </p:sp>
      <p:pic>
        <p:nvPicPr>
          <p:cNvPr id="11" name="Picture 10">
            <a:extLst>
              <a:ext uri="{FF2B5EF4-FFF2-40B4-BE49-F238E27FC236}">
                <a16:creationId xmlns:a16="http://schemas.microsoft.com/office/drawing/2014/main" id="{A7752B77-CD63-3734-AB39-2B25805CEC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33142" y="4172404"/>
            <a:ext cx="4360760" cy="2667000"/>
          </a:xfrm>
          <a:prstGeom prst="rect">
            <a:avLst/>
          </a:prstGeom>
        </p:spPr>
      </p:pic>
      <p:cxnSp>
        <p:nvCxnSpPr>
          <p:cNvPr id="8" name="Straight Arrow Connector 7">
            <a:extLst>
              <a:ext uri="{FF2B5EF4-FFF2-40B4-BE49-F238E27FC236}">
                <a16:creationId xmlns:a16="http://schemas.microsoft.com/office/drawing/2014/main" id="{6D939B3F-0689-3030-9ACB-9BA1928A2A13}"/>
              </a:ext>
            </a:extLst>
          </p:cNvPr>
          <p:cNvCxnSpPr>
            <a:cxnSpLocks/>
          </p:cNvCxnSpPr>
          <p:nvPr/>
        </p:nvCxnSpPr>
        <p:spPr>
          <a:xfrm>
            <a:off x="2155371" y="4239887"/>
            <a:ext cx="1212980" cy="98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6EDD49F-B5EC-2C34-E17E-8D13109CA4E4}"/>
              </a:ext>
            </a:extLst>
          </p:cNvPr>
          <p:cNvPicPr>
            <a:picLocks noChangeAspect="1"/>
          </p:cNvPicPr>
          <p:nvPr/>
        </p:nvPicPr>
        <p:blipFill>
          <a:blip r:embed="rId4"/>
          <a:stretch>
            <a:fillRect/>
          </a:stretch>
        </p:blipFill>
        <p:spPr>
          <a:xfrm>
            <a:off x="7330902" y="1375697"/>
            <a:ext cx="3886200" cy="2810216"/>
          </a:xfrm>
          <a:prstGeom prst="rect">
            <a:avLst/>
          </a:prstGeom>
        </p:spPr>
      </p:pic>
      <p:cxnSp>
        <p:nvCxnSpPr>
          <p:cNvPr id="19" name="Straight Arrow Connector 18">
            <a:extLst>
              <a:ext uri="{FF2B5EF4-FFF2-40B4-BE49-F238E27FC236}">
                <a16:creationId xmlns:a16="http://schemas.microsoft.com/office/drawing/2014/main" id="{5826ECCD-6BDE-8328-B386-1B721F85E9C4}"/>
              </a:ext>
            </a:extLst>
          </p:cNvPr>
          <p:cNvCxnSpPr>
            <a:cxnSpLocks/>
          </p:cNvCxnSpPr>
          <p:nvPr/>
        </p:nvCxnSpPr>
        <p:spPr>
          <a:xfrm>
            <a:off x="6133219" y="2379662"/>
            <a:ext cx="1212980" cy="98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05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Subtracting Intensities</a:t>
            </a:r>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http://hyperspy.org/hyperspy-doc/current/_images/EDS_background_subtr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74" y="1327736"/>
            <a:ext cx="3826550" cy="2518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790775" y="1286398"/>
            <a:ext cx="3896673" cy="2540918"/>
          </a:xfrm>
          <a:prstGeom prst="rect">
            <a:avLst/>
          </a:prstGeom>
        </p:spPr>
      </p:pic>
      <p:sp>
        <p:nvSpPr>
          <p:cNvPr id="3" name="TextBox 2"/>
          <p:cNvSpPr txBox="1"/>
          <p:nvPr/>
        </p:nvSpPr>
        <p:spPr>
          <a:xfrm>
            <a:off x="1264298" y="1103598"/>
            <a:ext cx="2646878" cy="369332"/>
          </a:xfrm>
          <a:prstGeom prst="rect">
            <a:avLst/>
          </a:prstGeom>
          <a:solidFill>
            <a:schemeClr val="bg1"/>
          </a:solidFill>
        </p:spPr>
        <p:txBody>
          <a:bodyPr wrap="none" rtlCol="0">
            <a:spAutoFit/>
          </a:bodyPr>
          <a:lstStyle/>
          <a:p>
            <a:r>
              <a:rPr lang="en-GB"/>
              <a:t>Background Subtraction</a:t>
            </a:r>
            <a:endParaRPr lang="en-GB" dirty="0"/>
          </a:p>
        </p:txBody>
      </p:sp>
      <p:sp>
        <p:nvSpPr>
          <p:cNvPr id="9" name="TextBox 8"/>
          <p:cNvSpPr txBox="1"/>
          <p:nvPr/>
        </p:nvSpPr>
        <p:spPr>
          <a:xfrm>
            <a:off x="6101756" y="1103598"/>
            <a:ext cx="1715742" cy="369332"/>
          </a:xfrm>
          <a:prstGeom prst="rect">
            <a:avLst/>
          </a:prstGeom>
          <a:solidFill>
            <a:schemeClr val="bg1"/>
          </a:solidFill>
        </p:spPr>
        <p:txBody>
          <a:bodyPr wrap="square" rtlCol="0">
            <a:spAutoFit/>
          </a:bodyPr>
          <a:lstStyle/>
          <a:p>
            <a:r>
              <a:rPr lang="en-GB"/>
              <a:t>Integration</a:t>
            </a:r>
            <a:endParaRPr lang="en-GB" dirty="0"/>
          </a:p>
        </p:txBody>
      </p:sp>
      <p:sp>
        <p:nvSpPr>
          <p:cNvPr id="13" name="Content Placeholder 2">
            <a:extLst>
              <a:ext uri="{FF2B5EF4-FFF2-40B4-BE49-F238E27FC236}">
                <a16:creationId xmlns:a16="http://schemas.microsoft.com/office/drawing/2014/main" id="{2AA858FC-0CB0-4847-ABC5-95BBFE03D543}"/>
              </a:ext>
            </a:extLst>
          </p:cNvPr>
          <p:cNvSpPr txBox="1">
            <a:spLocks/>
          </p:cNvSpPr>
          <p:nvPr/>
        </p:nvSpPr>
        <p:spPr>
          <a:xfrm>
            <a:off x="298580" y="3885324"/>
            <a:ext cx="7249885" cy="51122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Default: No background subtraction and 1 sigma standard deviation of peak for integration.</a:t>
            </a:r>
          </a:p>
          <a:p>
            <a:r>
              <a:rPr lang="en-US" dirty="0"/>
              <a:t>Best applied to the higher energy areas and TEM/thin specimen.</a:t>
            </a:r>
          </a:p>
          <a:p>
            <a:r>
              <a:rPr lang="en-US" dirty="0"/>
              <a:t>Performs better at lower signal to noise</a:t>
            </a:r>
          </a:p>
          <a:p>
            <a:r>
              <a:rPr lang="en-US" dirty="0"/>
              <a:t>We assume a linear background between two measured background locations.</a:t>
            </a:r>
          </a:p>
          <a:p>
            <a:r>
              <a:rPr lang="en-US" dirty="0"/>
              <a:t>Important that the right values are selected for background windows otherwise erroneous fitting occurs.</a:t>
            </a:r>
          </a:p>
        </p:txBody>
      </p:sp>
      <p:pic>
        <p:nvPicPr>
          <p:cNvPr id="7" name="Picture 6">
            <a:extLst>
              <a:ext uri="{FF2B5EF4-FFF2-40B4-BE49-F238E27FC236}">
                <a16:creationId xmlns:a16="http://schemas.microsoft.com/office/drawing/2014/main" id="{5966277D-7045-534C-826B-C153100B6242}"/>
              </a:ext>
            </a:extLst>
          </p:cNvPr>
          <p:cNvPicPr>
            <a:picLocks noChangeAspect="1"/>
          </p:cNvPicPr>
          <p:nvPr/>
        </p:nvPicPr>
        <p:blipFill>
          <a:blip r:embed="rId5"/>
          <a:stretch>
            <a:fillRect/>
          </a:stretch>
        </p:blipFill>
        <p:spPr>
          <a:xfrm>
            <a:off x="7817498" y="4057996"/>
            <a:ext cx="3486531" cy="2596710"/>
          </a:xfrm>
          <a:prstGeom prst="rect">
            <a:avLst/>
          </a:prstGeom>
        </p:spPr>
      </p:pic>
      <p:cxnSp>
        <p:nvCxnSpPr>
          <p:cNvPr id="8" name="Straight Arrow Connector 7">
            <a:extLst>
              <a:ext uri="{FF2B5EF4-FFF2-40B4-BE49-F238E27FC236}">
                <a16:creationId xmlns:a16="http://schemas.microsoft.com/office/drawing/2014/main" id="{5D06C1F2-FF58-6AAD-547D-1BF10A2E85CB}"/>
              </a:ext>
            </a:extLst>
          </p:cNvPr>
          <p:cNvCxnSpPr/>
          <p:nvPr/>
        </p:nvCxnSpPr>
        <p:spPr>
          <a:xfrm flipV="1">
            <a:off x="6801526" y="6247603"/>
            <a:ext cx="1063690" cy="74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05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Subtracting Intensities: Model Fitting</a:t>
            </a:r>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2" name="Picture 8" descr="Image result for model fitting edx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410" y="4004135"/>
            <a:ext cx="3395417" cy="253383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2AA858FC-0CB0-4847-ABC5-95BBFE03D543}"/>
              </a:ext>
            </a:extLst>
          </p:cNvPr>
          <p:cNvSpPr txBox="1">
            <a:spLocks/>
          </p:cNvSpPr>
          <p:nvPr/>
        </p:nvSpPr>
        <p:spPr>
          <a:xfrm>
            <a:off x="677335" y="1418306"/>
            <a:ext cx="10185738" cy="46821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Performs better for thicker specimen and lower energy X-ray lines.</a:t>
            </a:r>
          </a:p>
          <a:p>
            <a:r>
              <a:rPr lang="en-US" dirty="0" err="1"/>
              <a:t>Hyperspy</a:t>
            </a:r>
            <a:r>
              <a:rPr lang="en-US" dirty="0"/>
              <a:t> has in-built knowledge of the expected locations for each X-ray line and ratios between Ka and </a:t>
            </a:r>
            <a:r>
              <a:rPr lang="en-US" dirty="0" err="1"/>
              <a:t>Kb</a:t>
            </a:r>
            <a:r>
              <a:rPr lang="en-US" dirty="0"/>
              <a:t>.</a:t>
            </a:r>
          </a:p>
          <a:p>
            <a:r>
              <a:rPr lang="en-US" dirty="0"/>
              <a:t>Need to make sure every line is included. Can add families of lines by default.</a:t>
            </a:r>
          </a:p>
          <a:p>
            <a:r>
              <a:rPr lang="en-US" dirty="0"/>
              <a:t>Important to get a good starting model and have higher signal-to-noise.</a:t>
            </a:r>
          </a:p>
          <a:p>
            <a:r>
              <a:rPr lang="en-US" dirty="0" err="1"/>
              <a:t>Multifit</a:t>
            </a:r>
            <a:r>
              <a:rPr lang="en-US" dirty="0"/>
              <a:t> function can perform the model fitting over a whole spectrum image (can be time consuming).</a:t>
            </a:r>
          </a:p>
          <a:p>
            <a:endParaRPr lang="en-US" dirty="0"/>
          </a:p>
        </p:txBody>
      </p:sp>
      <p:pic>
        <p:nvPicPr>
          <p:cNvPr id="7" name="Picture 6">
            <a:extLst>
              <a:ext uri="{FF2B5EF4-FFF2-40B4-BE49-F238E27FC236}">
                <a16:creationId xmlns:a16="http://schemas.microsoft.com/office/drawing/2014/main" id="{7FFA965B-2C4A-FD46-8FF7-2A22FC26E6FA}"/>
              </a:ext>
            </a:extLst>
          </p:cNvPr>
          <p:cNvPicPr>
            <a:picLocks noChangeAspect="1"/>
          </p:cNvPicPr>
          <p:nvPr/>
        </p:nvPicPr>
        <p:blipFill>
          <a:blip r:embed="rId4"/>
          <a:stretch>
            <a:fillRect/>
          </a:stretch>
        </p:blipFill>
        <p:spPr>
          <a:xfrm>
            <a:off x="323242" y="4015397"/>
            <a:ext cx="3395417" cy="2511307"/>
          </a:xfrm>
          <a:prstGeom prst="rect">
            <a:avLst/>
          </a:prstGeom>
        </p:spPr>
      </p:pic>
      <p:pic>
        <p:nvPicPr>
          <p:cNvPr id="14" name="Picture 13">
            <a:extLst>
              <a:ext uri="{FF2B5EF4-FFF2-40B4-BE49-F238E27FC236}">
                <a16:creationId xmlns:a16="http://schemas.microsoft.com/office/drawing/2014/main" id="{D2D9E77A-B11F-7E48-9E6F-A736DB046EB6}"/>
              </a:ext>
            </a:extLst>
          </p:cNvPr>
          <p:cNvPicPr>
            <a:picLocks noChangeAspect="1"/>
          </p:cNvPicPr>
          <p:nvPr/>
        </p:nvPicPr>
        <p:blipFill>
          <a:blip r:embed="rId5"/>
          <a:stretch>
            <a:fillRect/>
          </a:stretch>
        </p:blipFill>
        <p:spPr>
          <a:xfrm>
            <a:off x="4042582" y="3969374"/>
            <a:ext cx="3461905" cy="2603352"/>
          </a:xfrm>
          <a:prstGeom prst="rect">
            <a:avLst/>
          </a:prstGeom>
        </p:spPr>
      </p:pic>
    </p:spTree>
    <p:extLst>
      <p:ext uri="{BB962C8B-B14F-4D97-AF65-F5344CB8AC3E}">
        <p14:creationId xmlns:p14="http://schemas.microsoft.com/office/powerpoint/2010/main" val="284466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Window Integration : Importance of Re-binning your data!</a:t>
            </a:r>
            <a:endParaRPr lang="en-GB" cap="none" dirty="0"/>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stretch>
            <a:fillRect/>
          </a:stretch>
        </p:blipFill>
        <p:spPr>
          <a:xfrm>
            <a:off x="731520" y="3806202"/>
            <a:ext cx="3886200" cy="2810216"/>
          </a:xfrm>
          <a:prstGeom prst="rect">
            <a:avLst/>
          </a:prstGeom>
        </p:spPr>
      </p:pic>
      <p:pic>
        <p:nvPicPr>
          <p:cNvPr id="4" name="Picture 3"/>
          <p:cNvPicPr>
            <a:picLocks noChangeAspect="1"/>
          </p:cNvPicPr>
          <p:nvPr/>
        </p:nvPicPr>
        <p:blipFill>
          <a:blip r:embed="rId4"/>
          <a:stretch>
            <a:fillRect/>
          </a:stretch>
        </p:blipFill>
        <p:spPr>
          <a:xfrm>
            <a:off x="1036320" y="1823370"/>
            <a:ext cx="5715000" cy="1743075"/>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4617719" y="3828288"/>
            <a:ext cx="4360760" cy="2667000"/>
          </a:xfrm>
          <a:prstGeom prst="rect">
            <a:avLst/>
          </a:prstGeom>
        </p:spPr>
      </p:pic>
      <p:sp>
        <p:nvSpPr>
          <p:cNvPr id="8" name="Rectangle 7"/>
          <p:cNvSpPr/>
          <p:nvPr/>
        </p:nvSpPr>
        <p:spPr>
          <a:xfrm>
            <a:off x="3048000" y="3276600"/>
            <a:ext cx="1447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39000" y="3302139"/>
            <a:ext cx="1447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29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096000" cy="1143000"/>
          </a:xfrm>
        </p:spPr>
        <p:txBody>
          <a:bodyPr>
            <a:normAutofit fontScale="90000"/>
          </a:bodyPr>
          <a:lstStyle/>
          <a:p>
            <a:r>
              <a:rPr lang="en-GB" cap="none" dirty="0">
                <a:latin typeface="Arial" panose="020B0604020202020204" pitchFamily="34" charset="0"/>
                <a:cs typeface="Arial" panose="020B0604020202020204" pitchFamily="34" charset="0"/>
              </a:rPr>
              <a:t>Characteristic X-ray Emission from a “thin film”</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2135560" y="1600200"/>
                <a:ext cx="7848872" cy="4800600"/>
              </a:xfrm>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𝐼</m:t>
                          </m:r>
                        </m:e>
                        <m:sub>
                          <m:r>
                            <m:rPr>
                              <m:sty m:val="p"/>
                            </m:rPr>
                            <a:rPr lang="el-GR" i="1" smtClean="0">
                              <a:latin typeface="Cambria Math" panose="02040503050406030204" pitchFamily="18" charset="0"/>
                              <a:cs typeface="Arial" panose="020B0604020202020204" pitchFamily="34" charset="0"/>
                            </a:rPr>
                            <m:t>α</m:t>
                          </m:r>
                        </m:sub>
                      </m:sSub>
                      <m:r>
                        <a:rPr lang="en-GB" i="1" smtClean="0">
                          <a:latin typeface="Cambria Math" panose="02040503050406030204" pitchFamily="18" charset="0"/>
                          <a:cs typeface="Arial" panose="020B0604020202020204" pitchFamily="34" charset="0"/>
                        </a:rPr>
                        <m:t>=</m:t>
                      </m:r>
                      <m:d>
                        <m:dPr>
                          <m:begChr m:val="{"/>
                          <m:endChr m:val="}"/>
                          <m:ctrlPr>
                            <a:rPr lang="en-GB" i="1" smtClean="0">
                              <a:latin typeface="Cambria Math" panose="02040503050406030204" pitchFamily="18" charset="0"/>
                              <a:cs typeface="Arial" panose="020B0604020202020204" pitchFamily="34" charset="0"/>
                            </a:rPr>
                          </m:ctrlPr>
                        </m:dPr>
                        <m:e>
                          <m:sSub>
                            <m:sSubPr>
                              <m:ctrlPr>
                                <a:rPr lang="en-GB" i="1" smtClean="0">
                                  <a:latin typeface="Cambria Math" panose="02040503050406030204" pitchFamily="18" charset="0"/>
                                  <a:cs typeface="Arial" panose="020B0604020202020204" pitchFamily="34" charset="0"/>
                                </a:rPr>
                              </m:ctrlPr>
                            </m:sSubPr>
                            <m:e>
                              <m:r>
                                <a:rPr lang="en-GB" i="1" smtClean="0">
                                  <a:latin typeface="Cambria Math" panose="02040503050406030204" pitchFamily="18" charset="0"/>
                                  <a:ea typeface="Cambria Math" panose="02040503050406030204" pitchFamily="18" charset="0"/>
                                  <a:cs typeface="Arial" panose="020B0604020202020204" pitchFamily="34" charset="0"/>
                                </a:rPr>
                                <m:t>𝜎</m:t>
                              </m:r>
                            </m:e>
                            <m:sub>
                              <m:r>
                                <a:rPr lang="en-GB" i="1" smtClean="0">
                                  <a:latin typeface="Cambria Math" panose="02040503050406030204" pitchFamily="18" charset="0"/>
                                  <a:ea typeface="Cambria Math" panose="02040503050406030204" pitchFamily="18" charset="0"/>
                                  <a:cs typeface="Arial" panose="020B0604020202020204" pitchFamily="34" charset="0"/>
                                </a:rPr>
                                <m:t>𝛼</m:t>
                              </m:r>
                            </m:sub>
                          </m:sSub>
                          <m:d>
                            <m:dPr>
                              <m:ctrlPr>
                                <a:rPr lang="en-GB" i="1" smtClean="0">
                                  <a:latin typeface="Cambria Math" panose="02040503050406030204" pitchFamily="18" charset="0"/>
                                  <a:cs typeface="Arial" panose="020B0604020202020204" pitchFamily="34" charset="0"/>
                                </a:rPr>
                              </m:ctrlPr>
                            </m:dPr>
                            <m:e>
                              <m:sSub>
                                <m:sSubPr>
                                  <m:ctrlPr>
                                    <a:rPr lang="en-GB"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𝑜</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𝑍</m:t>
                              </m:r>
                            </m:e>
                          </m:d>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m:rPr>
                                  <m:sty m:val="p"/>
                                </m:rPr>
                                <a:rPr lang="el-GR" b="0" i="1" smtClean="0">
                                  <a:latin typeface="Cambria Math" panose="02040503050406030204" pitchFamily="18" charset="0"/>
                                  <a:ea typeface="Cambria Math" panose="02040503050406030204" pitchFamily="18" charset="0"/>
                                  <a:cs typeface="Arial" panose="020B0604020202020204" pitchFamily="34" charset="0"/>
                                </a:rPr>
                                <m:t>Γ</m:t>
                              </m:r>
                            </m:e>
                            <m:sub>
                              <m:r>
                                <a:rPr lang="en-US" b="0" i="1" smtClean="0">
                                  <a:latin typeface="Cambria Math" panose="02040503050406030204" pitchFamily="18" charset="0"/>
                                  <a:ea typeface="Cambria Math" panose="02040503050406030204" pitchFamily="18" charset="0"/>
                                  <a:cs typeface="Arial" panose="020B0604020202020204" pitchFamily="34" charset="0"/>
                                </a:rPr>
                                <m:t>𝛼</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𝜔</m:t>
                              </m:r>
                            </m:e>
                            <m:sub>
                              <m:r>
                                <a:rPr lang="en-US" b="0" i="1" smtClean="0">
                                  <a:latin typeface="Cambria Math" panose="02040503050406030204" pitchFamily="18" charset="0"/>
                                  <a:ea typeface="Cambria Math" panose="02040503050406030204" pitchFamily="18" charset="0"/>
                                  <a:cs typeface="Arial" panose="020B0604020202020204" pitchFamily="34" charset="0"/>
                                </a:rPr>
                                <m:t>𝛼</m:t>
                              </m:r>
                            </m:sub>
                          </m:sSub>
                        </m:e>
                      </m:d>
                      <m:r>
                        <a:rPr lang="en-US" b="0" i="1" smtClean="0">
                          <a:latin typeface="Cambria Math" panose="02040503050406030204" pitchFamily="18" charset="0"/>
                          <a:cs typeface="Arial" panose="020B0604020202020204" pitchFamily="34" charset="0"/>
                        </a:rPr>
                        <m:t>.</m:t>
                      </m:r>
                      <m:d>
                        <m:dPr>
                          <m:begChr m:val="{"/>
                          <m:endChr m:val="}"/>
                          <m:ctrlPr>
                            <a:rPr lang="en-US" b="0" i="1" smtClean="0">
                              <a:latin typeface="Cambria Math" panose="02040503050406030204" pitchFamily="18" charset="0"/>
                              <a:cs typeface="Arial" panose="020B0604020202020204" pitchFamily="34" charset="0"/>
                            </a:rPr>
                          </m:ctrlPr>
                        </m:dPr>
                        <m:e>
                          <m:f>
                            <m:fPr>
                              <m:ctrlPr>
                                <a:rPr lang="en-US" b="0" i="1" smtClean="0">
                                  <a:latin typeface="Cambria Math" panose="02040503050406030204" pitchFamily="18" charset="0"/>
                                  <a:cs typeface="Arial" panose="020B0604020202020204" pitchFamily="34" charset="0"/>
                                </a:rPr>
                              </m:ctrlPr>
                            </m:fPr>
                            <m:num>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𝐶</m:t>
                                  </m:r>
                                </m:e>
                                <m:sub>
                                  <m:r>
                                    <a:rPr lang="en-US" b="0" i="1" smtClean="0">
                                      <a:latin typeface="Cambria Math" panose="02040503050406030204" pitchFamily="18" charset="0"/>
                                      <a:cs typeface="Arial" panose="020B0604020202020204" pitchFamily="34" charset="0"/>
                                    </a:rPr>
                                    <m:t>𝑍</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𝑜</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𝜌</m:t>
                              </m:r>
                            </m:num>
                            <m:den>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𝑊</m:t>
                                  </m:r>
                                </m:e>
                                <m:sub>
                                  <m:r>
                                    <a:rPr lang="en-US" b="0" i="1" smtClean="0">
                                      <a:latin typeface="Cambria Math" panose="02040503050406030204" pitchFamily="18" charset="0"/>
                                      <a:cs typeface="Arial" panose="020B0604020202020204" pitchFamily="34" charset="0"/>
                                    </a:rPr>
                                    <m:t>𝑧</m:t>
                                  </m:r>
                                </m:sub>
                              </m:sSub>
                            </m:den>
                          </m:f>
                        </m:e>
                      </m:d>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𝜉</m:t>
                          </m:r>
                        </m:e>
                        <m:sub>
                          <m:r>
                            <a:rPr lang="en-US" b="0" i="1" smtClean="0">
                              <a:latin typeface="Cambria Math" panose="02040503050406030204" pitchFamily="18" charset="0"/>
                              <a:cs typeface="Arial" panose="020B0604020202020204" pitchFamily="34" charset="0"/>
                            </a:rPr>
                            <m:t>𝑜</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𝑡</m:t>
                      </m:r>
                      <m:r>
                        <a:rPr lang="en-US" b="0" i="1" smtClean="0">
                          <a:latin typeface="Cambria Math" panose="02040503050406030204" pitchFamily="18" charset="0"/>
                          <a:cs typeface="Arial" panose="020B0604020202020204" pitchFamily="34" charset="0"/>
                        </a:rPr>
                        <m:t>.</m:t>
                      </m:r>
                      <m:d>
                        <m:dPr>
                          <m:begChr m:val="{"/>
                          <m:endChr m:val="}"/>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𝜀</m:t>
                              </m:r>
                            </m:e>
                            <m:sub>
                              <m:r>
                                <a:rPr lang="en-US" b="0" i="1" smtClean="0">
                                  <a:latin typeface="Cambria Math" panose="02040503050406030204" pitchFamily="18" charset="0"/>
                                  <a:ea typeface="Cambria Math" panose="02040503050406030204" pitchFamily="18" charset="0"/>
                                  <a:cs typeface="Arial" panose="020B0604020202020204" pitchFamily="34" charset="0"/>
                                </a:rPr>
                                <m:t>𝛼</m:t>
                              </m:r>
                            </m:sub>
                          </m:sSub>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m:rPr>
                                  <m:sty m:val="p"/>
                                </m:rPr>
                                <a:rPr lang="el-GR" b="0" i="1" smtClean="0">
                                  <a:latin typeface="Cambria Math" panose="02040503050406030204" pitchFamily="18" charset="0"/>
                                  <a:ea typeface="Cambria Math" panose="02040503050406030204" pitchFamily="18" charset="0"/>
                                  <a:cs typeface="Arial" panose="020B0604020202020204" pitchFamily="34" charset="0"/>
                                </a:rPr>
                                <m:t>Ω</m:t>
                              </m:r>
                            </m:num>
                            <m:den>
                              <m:r>
                                <a:rPr lang="en-US" b="0" i="1" smtClean="0">
                                  <a:latin typeface="Cambria Math" panose="02040503050406030204" pitchFamily="18" charset="0"/>
                                  <a:cs typeface="Arial" panose="020B0604020202020204" pitchFamily="34" charset="0"/>
                                </a:rPr>
                                <m:t>4</m:t>
                              </m:r>
                              <m:r>
                                <a:rPr lang="en-US" b="0" i="1" smtClean="0">
                                  <a:latin typeface="Cambria Math" panose="02040503050406030204" pitchFamily="18" charset="0"/>
                                  <a:ea typeface="Cambria Math" panose="02040503050406030204" pitchFamily="18" charset="0"/>
                                  <a:cs typeface="Arial" panose="020B0604020202020204" pitchFamily="34" charset="0"/>
                                </a:rPr>
                                <m:t>𝜋</m:t>
                              </m:r>
                            </m:den>
                          </m:f>
                        </m:e>
                      </m:d>
                    </m:oMath>
                  </m:oMathPara>
                </a14:m>
                <a:endParaRPr lang="en-GB" dirty="0">
                  <a:latin typeface="Arial" panose="020B0604020202020204" pitchFamily="34" charset="0"/>
                  <a:cs typeface="Arial" panose="020B0604020202020204" pitchFamily="34" charset="0"/>
                </a:endParaRPr>
              </a:p>
              <a:p>
                <a:pPr marL="0" indent="0">
                  <a:buNone/>
                </a:pPr>
                <a:endParaRPr lang="en-US" i="1" dirty="0">
                  <a:latin typeface="Cambria Math" charset="0"/>
                  <a:cs typeface="Arial" panose="020B0604020202020204" pitchFamily="34" charset="0"/>
                </a:endParaRPr>
              </a:p>
              <a:p>
                <a:pPr marL="0" indent="0">
                  <a:buNone/>
                </a:pP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𝐼</m:t>
                        </m:r>
                      </m:e>
                      <m:sub>
                        <m:r>
                          <m:rPr>
                            <m:sty m:val="p"/>
                          </m:rPr>
                          <a:rPr lang="el-GR" i="1">
                            <a:latin typeface="Cambria Math" panose="02040503050406030204" pitchFamily="18" charset="0"/>
                            <a:cs typeface="Arial" panose="020B0604020202020204" pitchFamily="34" charset="0"/>
                          </a:rPr>
                          <m:t>α</m:t>
                        </m:r>
                      </m:sub>
                    </m:sSub>
                  </m:oMath>
                </a14:m>
                <a:r>
                  <a:rPr lang="en-GB" dirty="0">
                    <a:latin typeface="Arial" panose="020B0604020202020204" pitchFamily="34" charset="0"/>
                    <a:cs typeface="Arial" panose="020B0604020202020204" pitchFamily="34" charset="0"/>
                  </a:rPr>
                  <a:t> = measured X-ray intensity (counts) per unit area.</a:t>
                </a:r>
              </a:p>
              <a:p>
                <a:pPr marL="0" indent="0">
                  <a:buNone/>
                </a:pP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GB" i="1">
                            <a:latin typeface="Cambria Math" panose="02040503050406030204" pitchFamily="18" charset="0"/>
                            <a:ea typeface="Cambria Math" panose="02040503050406030204" pitchFamily="18" charset="0"/>
                            <a:cs typeface="Arial" panose="020B0604020202020204" pitchFamily="34" charset="0"/>
                          </a:rPr>
                          <m:t>𝜎</m:t>
                        </m:r>
                      </m:e>
                      <m:sub>
                        <m:r>
                          <a:rPr lang="en-GB" i="1">
                            <a:latin typeface="Cambria Math" panose="02040503050406030204" pitchFamily="18" charset="0"/>
                            <a:ea typeface="Cambria Math" panose="02040503050406030204" pitchFamily="18" charset="0"/>
                            <a:cs typeface="Arial" panose="020B0604020202020204" pitchFamily="34" charset="0"/>
                          </a:rPr>
                          <m:t>𝛼</m:t>
                        </m:r>
                      </m:sub>
                    </m:sSub>
                    <m:d>
                      <m:dPr>
                        <m:ctrlPr>
                          <a:rPr lang="en-GB" i="1">
                            <a:latin typeface="Cambria Math" panose="02040503050406030204" pitchFamily="18" charset="0"/>
                            <a:cs typeface="Arial" panose="020B0604020202020204" pitchFamily="34" charset="0"/>
                          </a:rPr>
                        </m:ctrlPr>
                      </m:dPr>
                      <m:e>
                        <m:sSub>
                          <m:sSubPr>
                            <m:ctrlPr>
                              <a:rPr lang="en-GB"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𝐸</m:t>
                            </m:r>
                          </m:e>
                          <m:sub>
                            <m:r>
                              <a:rPr lang="en-US" i="1">
                                <a:latin typeface="Cambria Math" panose="02040503050406030204" pitchFamily="18" charset="0"/>
                                <a:cs typeface="Arial" panose="020B0604020202020204" pitchFamily="34" charset="0"/>
                              </a:rPr>
                              <m:t>𝑜</m:t>
                            </m:r>
                          </m:sub>
                        </m:sSub>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𝑍</m:t>
                        </m:r>
                      </m:e>
                    </m:d>
                  </m:oMath>
                </a14:m>
                <a:r>
                  <a:rPr lang="en-GB"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α</a:t>
                </a:r>
                <a:r>
                  <a:rPr lang="en-US" baseline="30000"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-shell ionization cross section</a:t>
                </a:r>
              </a:p>
              <a:p>
                <a:pPr marL="0" indent="0">
                  <a:buNone/>
                </a:pP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𝐸</m:t>
                        </m:r>
                      </m:e>
                      <m:sub>
                        <m:r>
                          <a:rPr lang="en-US" i="1">
                            <a:latin typeface="Cambria Math" panose="02040503050406030204" pitchFamily="18" charset="0"/>
                            <a:cs typeface="Arial" panose="020B0604020202020204" pitchFamily="34" charset="0"/>
                          </a:rPr>
                          <m:t>𝑜</m:t>
                        </m:r>
                      </m:sub>
                    </m:sSub>
                  </m:oMath>
                </a14:m>
                <a:r>
                  <a:rPr lang="en-GB" dirty="0"/>
                  <a:t> = electrons of incident energy</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𝜔</m:t>
                        </m:r>
                      </m:e>
                      <m:sub>
                        <m:r>
                          <a:rPr lang="en-US" i="1">
                            <a:latin typeface="Cambria Math" panose="02040503050406030204" pitchFamily="18" charset="0"/>
                            <a:ea typeface="Cambria Math" panose="02040503050406030204" pitchFamily="18" charset="0"/>
                            <a:cs typeface="Arial" panose="020B0604020202020204" pitchFamily="34" charset="0"/>
                          </a:rPr>
                          <m:t>𝛼</m:t>
                        </m:r>
                      </m:sub>
                    </m:sSub>
                  </m:oMath>
                </a14:m>
                <a:r>
                  <a:rPr lang="en-GB" dirty="0"/>
                  <a:t> = </a:t>
                </a:r>
                <a:r>
                  <a:rPr lang="el-GR" dirty="0">
                    <a:latin typeface="Arial" panose="020B0604020202020204" pitchFamily="34" charset="0"/>
                    <a:cs typeface="Arial" panose="020B0604020202020204" pitchFamily="34" charset="0"/>
                  </a:rPr>
                  <a:t>α</a:t>
                </a:r>
                <a:r>
                  <a:rPr lang="en-US" baseline="30000"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-shell fluorescence yield</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m:rPr>
                            <m:sty m:val="p"/>
                          </m:rPr>
                          <a:rPr lang="el-GR" i="1">
                            <a:latin typeface="Cambria Math" panose="02040503050406030204" pitchFamily="18" charset="0"/>
                            <a:ea typeface="Cambria Math" panose="02040503050406030204" pitchFamily="18" charset="0"/>
                            <a:cs typeface="Arial" panose="020B0604020202020204" pitchFamily="34" charset="0"/>
                          </a:rPr>
                          <m:t>Γ</m:t>
                        </m:r>
                      </m:e>
                      <m:sub>
                        <m:r>
                          <a:rPr lang="en-US" i="1">
                            <a:latin typeface="Cambria Math" panose="02040503050406030204" pitchFamily="18" charset="0"/>
                            <a:ea typeface="Cambria Math" panose="02040503050406030204" pitchFamily="18" charset="0"/>
                            <a:cs typeface="Arial" panose="020B0604020202020204" pitchFamily="34" charset="0"/>
                          </a:rPr>
                          <m:t>𝛼</m:t>
                        </m:r>
                      </m:sub>
                    </m:sSub>
                  </m:oMath>
                </a14:m>
                <a:r>
                  <a:rPr lang="en-GB" dirty="0"/>
                  <a:t>= </a:t>
                </a:r>
                <a:r>
                  <a:rPr lang="el-GR" dirty="0">
                    <a:latin typeface="Arial" panose="020B0604020202020204" pitchFamily="34" charset="0"/>
                    <a:cs typeface="Arial" panose="020B0604020202020204" pitchFamily="34" charset="0"/>
                  </a:rPr>
                  <a:t>α</a:t>
                </a:r>
                <a:r>
                  <a:rPr lang="en-US" baseline="30000"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-shell radiative partition function</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𝑍</m:t>
                        </m:r>
                      </m:sub>
                    </m:sSub>
                  </m:oMath>
                </a14:m>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 atomic and weight composition</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𝑁</m:t>
                        </m:r>
                      </m:e>
                      <m:sub>
                        <m:r>
                          <a:rPr lang="en-US" i="1">
                            <a:latin typeface="Cambria Math" panose="02040503050406030204" pitchFamily="18" charset="0"/>
                            <a:cs typeface="Arial" panose="020B0604020202020204" pitchFamily="34" charset="0"/>
                          </a:rPr>
                          <m:t>𝑜</m:t>
                        </m:r>
                      </m:sub>
                    </m:sSub>
                  </m:oMath>
                </a14:m>
                <a:r>
                  <a:rPr lang="en-US" dirty="0">
                    <a:latin typeface="Arial" panose="020B0604020202020204" pitchFamily="34" charset="0"/>
                    <a:cs typeface="Arial" panose="020B0604020202020204" pitchFamily="34" charset="0"/>
                  </a:rPr>
                  <a:t> = Avogadro’s number</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𝜌</m:t>
                    </m:r>
                  </m:oMath>
                </a14:m>
                <a:r>
                  <a:rPr lang="en-US" dirty="0">
                    <a:latin typeface="Arial" panose="020B0604020202020204" pitchFamily="34" charset="0"/>
                    <a:cs typeface="Arial" panose="020B0604020202020204" pitchFamily="34" charset="0"/>
                  </a:rPr>
                  <a:t> = local specimen density</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𝜉</m:t>
                        </m:r>
                      </m:e>
                      <m:sub>
                        <m:r>
                          <a:rPr lang="en-US" i="1">
                            <a:latin typeface="Cambria Math" panose="02040503050406030204" pitchFamily="18" charset="0"/>
                            <a:cs typeface="Arial" panose="020B0604020202020204" pitchFamily="34" charset="0"/>
                          </a:rPr>
                          <m:t>𝑜</m:t>
                        </m:r>
                      </m:sub>
                    </m:sSub>
                  </m:oMath>
                </a14:m>
                <a:r>
                  <a:rPr lang="en-US" dirty="0">
                    <a:latin typeface="Arial" panose="020B0604020202020204" pitchFamily="34" charset="0"/>
                    <a:cs typeface="Arial" panose="020B0604020202020204" pitchFamily="34" charset="0"/>
                  </a:rPr>
                  <a:t> = incident electron flux</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𝜀</m:t>
                        </m:r>
                      </m:e>
                      <m:sub>
                        <m:r>
                          <a:rPr lang="en-US" i="1">
                            <a:latin typeface="Cambria Math" panose="02040503050406030204" pitchFamily="18" charset="0"/>
                            <a:ea typeface="Cambria Math" panose="02040503050406030204" pitchFamily="18" charset="0"/>
                            <a:cs typeface="Arial" panose="020B0604020202020204" pitchFamily="34" charset="0"/>
                          </a:rPr>
                          <m:t>𝛼</m:t>
                        </m:r>
                      </m:sub>
                    </m:sSub>
                  </m:oMath>
                </a14:m>
                <a:r>
                  <a:rPr lang="en-US" dirty="0">
                    <a:latin typeface="Arial" panose="020B0604020202020204" pitchFamily="34" charset="0"/>
                    <a:cs typeface="Arial" panose="020B0604020202020204" pitchFamily="34" charset="0"/>
                  </a:rPr>
                  <a:t> = detector efficiency</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cs typeface="Arial" panose="020B0604020202020204" pitchFamily="34" charset="0"/>
                      </a:rPr>
                      <m:t>Ω</m:t>
                    </m:r>
                  </m:oMath>
                </a14:m>
                <a:r>
                  <a:rPr lang="en-US" dirty="0">
                    <a:latin typeface="Arial" panose="020B0604020202020204" pitchFamily="34" charset="0"/>
                    <a:cs typeface="Arial" panose="020B0604020202020204" pitchFamily="34" charset="0"/>
                  </a:rPr>
                  <a:t> = detector collection solid angle</a:t>
                </a:r>
              </a:p>
              <a:p>
                <a:pPr marL="0" indent="0">
                  <a:buNone/>
                </a:pPr>
                <a:endParaRPr lang="en-GB" dirty="0"/>
              </a:p>
              <a:p>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2135560" y="1600200"/>
                <a:ext cx="7848872" cy="4800600"/>
              </a:xfrm>
              <a:blipFill>
                <a:blip r:embed="rId3"/>
                <a:stretch>
                  <a:fillRect l="-78"/>
                </a:stretch>
              </a:blipFill>
            </p:spPr>
            <p:txBody>
              <a:bodyPr/>
              <a:lstStyle/>
              <a:p>
                <a:r>
                  <a:rPr lang="en-GB">
                    <a:noFill/>
                  </a:rPr>
                  <a:t> </a:t>
                </a:r>
              </a:p>
            </p:txBody>
          </p:sp>
        </mc:Fallback>
      </mc:AlternateContent>
      <p:sp>
        <p:nvSpPr>
          <p:cNvPr id="3" name="Rectangle: Rounded Corners 2">
            <a:extLst>
              <a:ext uri="{FF2B5EF4-FFF2-40B4-BE49-F238E27FC236}">
                <a16:creationId xmlns:a16="http://schemas.microsoft.com/office/drawing/2014/main" id="{2189DEF5-E45C-3189-4D80-0A1D737928BD}"/>
              </a:ext>
            </a:extLst>
          </p:cNvPr>
          <p:cNvSpPr/>
          <p:nvPr/>
        </p:nvSpPr>
        <p:spPr>
          <a:xfrm>
            <a:off x="4241494" y="1740665"/>
            <a:ext cx="1751682" cy="638978"/>
          </a:xfrm>
          <a:prstGeom prst="roundRect">
            <a:avLst/>
          </a:prstGeom>
          <a:solidFill>
            <a:srgbClr val="42D0A2">
              <a:alpha val="5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a:p>
            <a:pPr algn="ctr"/>
            <a:r>
              <a:rPr lang="en-GB" dirty="0">
                <a:solidFill>
                  <a:schemeClr val="tx1"/>
                </a:solidFill>
              </a:rPr>
              <a:t>X-Ray Line</a:t>
            </a:r>
          </a:p>
        </p:txBody>
      </p:sp>
      <p:sp>
        <p:nvSpPr>
          <p:cNvPr id="4" name="Rectangle: Rounded Corners 3">
            <a:extLst>
              <a:ext uri="{FF2B5EF4-FFF2-40B4-BE49-F238E27FC236}">
                <a16:creationId xmlns:a16="http://schemas.microsoft.com/office/drawing/2014/main" id="{842D3DCF-DCD9-5FC8-2A94-5F182AC00373}"/>
              </a:ext>
            </a:extLst>
          </p:cNvPr>
          <p:cNvSpPr/>
          <p:nvPr/>
        </p:nvSpPr>
        <p:spPr>
          <a:xfrm>
            <a:off x="5993176" y="1311007"/>
            <a:ext cx="1024569" cy="980501"/>
          </a:xfrm>
          <a:prstGeom prst="roundRect">
            <a:avLst/>
          </a:prstGeom>
          <a:solidFill>
            <a:srgbClr val="5FCB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Sample</a:t>
            </a:r>
          </a:p>
          <a:p>
            <a:pPr algn="ctr"/>
            <a:endParaRPr lang="en-GB" dirty="0"/>
          </a:p>
          <a:p>
            <a:pPr algn="ctr"/>
            <a:endParaRPr lang="en-GB" dirty="0"/>
          </a:p>
        </p:txBody>
      </p:sp>
      <p:sp>
        <p:nvSpPr>
          <p:cNvPr id="5" name="Rectangle: Rounded Corners 4">
            <a:extLst>
              <a:ext uri="{FF2B5EF4-FFF2-40B4-BE49-F238E27FC236}">
                <a16:creationId xmlns:a16="http://schemas.microsoft.com/office/drawing/2014/main" id="{1CBAACFC-26D6-05B2-0C27-3F8596027288}"/>
              </a:ext>
            </a:extLst>
          </p:cNvPr>
          <p:cNvSpPr/>
          <p:nvPr/>
        </p:nvSpPr>
        <p:spPr>
          <a:xfrm>
            <a:off x="7017745" y="1600200"/>
            <a:ext cx="1344057" cy="1065882"/>
          </a:xfrm>
          <a:prstGeom prst="roundRect">
            <a:avLst/>
          </a:prstGeom>
          <a:solidFill>
            <a:srgbClr val="96D141">
              <a:alpha val="5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a:p>
            <a:pPr algn="ctr"/>
            <a:endParaRPr lang="en-GB" dirty="0"/>
          </a:p>
          <a:p>
            <a:pPr algn="ctr"/>
            <a:r>
              <a:rPr lang="en-GB" dirty="0">
                <a:solidFill>
                  <a:schemeClr val="tx1"/>
                </a:solidFill>
              </a:rPr>
              <a:t>Detector</a:t>
            </a:r>
          </a:p>
        </p:txBody>
      </p:sp>
    </p:spTree>
    <p:extLst>
      <p:ext uri="{BB962C8B-B14F-4D97-AF65-F5344CB8AC3E}">
        <p14:creationId xmlns:p14="http://schemas.microsoft.com/office/powerpoint/2010/main" val="3295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Theme1">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385A380-E075-4D8B-8BB3-33DB8289AC10}" vid="{EB9A2603-19C3-4B5F-BD63-50AA1D308CFC}"/>
    </a:ext>
  </a:extLst>
</a:theme>
</file>

<file path=ppt/theme/theme2.xml><?xml version="1.0" encoding="utf-8"?>
<a:theme xmlns:a="http://schemas.openxmlformats.org/drawingml/2006/main" name="1. Oxford Instruments 2022: Titles and Dividers">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D6BE601E-30E8-4741-90C4-48C61F416DFE}"/>
    </a:ext>
  </a:extLst>
</a:theme>
</file>

<file path=ppt/theme/theme3.xml><?xml version="1.0" encoding="utf-8"?>
<a:theme xmlns:a="http://schemas.openxmlformats.org/drawingml/2006/main" name="2. Oxford Instruments 2022: Intro (Fixed)">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D6BE601E-30E8-4741-90C4-48C61F416DFE}"/>
    </a:ext>
  </a:extLst>
</a:theme>
</file>

<file path=ppt/theme/theme4.xml><?xml version="1.0" encoding="utf-8"?>
<a:theme xmlns:a="http://schemas.openxmlformats.org/drawingml/2006/main" name="3. Oxford Instruments 2022: Layouts">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D6BE601E-30E8-4741-90C4-48C61F416DFE}"/>
    </a:ext>
  </a:extLst>
</a:theme>
</file>

<file path=ppt/theme/theme5.xml><?xml version="1.0" encoding="utf-8"?>
<a:theme xmlns:a="http://schemas.openxmlformats.org/drawingml/2006/main" name="4. Oxford Instruments 2022: Internal Use - Private &amp; Confidential">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Black">
      <a:majorFont>
        <a:latin typeface="Oxford Raleway Project Black"/>
        <a:ea typeface=""/>
        <a:cs typeface=""/>
      </a:majorFont>
      <a:minorFont>
        <a:latin typeface="Oxford Raleway Projec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7FAFA7FC-D78F-430C-ABB1-21C24DCC95FA}"/>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15894</TotalTime>
  <Words>1740</Words>
  <Application>Microsoft Office PowerPoint</Application>
  <PresentationFormat>Widescreen</PresentationFormat>
  <Paragraphs>252</Paragraphs>
  <Slides>30</Slides>
  <Notes>22</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46" baseType="lpstr">
      <vt:lpstr>Arial</vt:lpstr>
      <vt:lpstr>Calibri</vt:lpstr>
      <vt:lpstr>Cambria Math</vt:lpstr>
      <vt:lpstr>Century Gothic</vt:lpstr>
      <vt:lpstr>Oxford Raleway</vt:lpstr>
      <vt:lpstr>Oxford Raleway Project</vt:lpstr>
      <vt:lpstr>Raleway</vt:lpstr>
      <vt:lpstr>Trebuchet MS</vt:lpstr>
      <vt:lpstr>Wingdings 3</vt:lpstr>
      <vt:lpstr>Theme1</vt:lpstr>
      <vt:lpstr>1. Oxford Instruments 2022: Titles and Dividers</vt:lpstr>
      <vt:lpstr>2. Oxford Instruments 2022: Intro (Fixed)</vt:lpstr>
      <vt:lpstr>3. Oxford Instruments 2022: Layouts</vt:lpstr>
      <vt:lpstr>4. Oxford Instruments 2022: Internal Use - Private &amp; Confidential</vt:lpstr>
      <vt:lpstr>Facet</vt:lpstr>
      <vt:lpstr>Bitmap Image</vt:lpstr>
      <vt:lpstr>EDX Data Analysis with Hyperspy   </vt:lpstr>
      <vt:lpstr>Contents</vt:lpstr>
      <vt:lpstr>Nomenclature of X-Ray Lines</vt:lpstr>
      <vt:lpstr>Data Formats</vt:lpstr>
      <vt:lpstr>Loading Data</vt:lpstr>
      <vt:lpstr>Subtracting Intensities</vt:lpstr>
      <vt:lpstr>Subtracting Intensities: Model Fitting</vt:lpstr>
      <vt:lpstr>Using Window Integration : Importance of Re-binning your data!</vt:lpstr>
      <vt:lpstr>Characteristic X-ray Emission from a “thin film”</vt:lpstr>
      <vt:lpstr>EDX Quantification</vt:lpstr>
      <vt:lpstr>EDX Quantification</vt:lpstr>
      <vt:lpstr>EDX Cross Sections</vt:lpstr>
      <vt:lpstr>EDX Cross Sections</vt:lpstr>
      <vt:lpstr>Steps for Quantification</vt:lpstr>
      <vt:lpstr>Limitations of EDX Quantification</vt:lpstr>
      <vt:lpstr>Accuracy of Individual Column Analysis?</vt:lpstr>
      <vt:lpstr>Absorption Correction</vt:lpstr>
      <vt:lpstr>Absorption Correction</vt:lpstr>
      <vt:lpstr>Absorption Correction</vt:lpstr>
      <vt:lpstr>Absorption Correction</vt:lpstr>
      <vt:lpstr>Absorption Correction</vt:lpstr>
      <vt:lpstr>Atomic Resolution Energy Dispersive X-ray Mapping</vt:lpstr>
      <vt:lpstr>Is Quantitative Atomic EDX Possible?</vt:lpstr>
      <vt:lpstr>Effect of Electron Channelling</vt:lpstr>
      <vt:lpstr>Effect of Channelling in a PtNi Nanoparticle</vt:lpstr>
      <vt:lpstr>Configuration Effects</vt:lpstr>
      <vt:lpstr>Configuration Effects</vt:lpstr>
      <vt:lpstr>Effect of Sample Tilt</vt:lpstr>
      <vt:lpstr>Applying 2 Degree Tilt to Particle</vt:lpstr>
      <vt:lpstr>Summary for Good EDX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the Structure of Pt-Ni Octahedrons Through Combined ADF-EDX Simulations</dc:title>
  <dc:creator>Katherine MacArthur</dc:creator>
  <cp:lastModifiedBy>MACARTHUR Katherine</cp:lastModifiedBy>
  <cp:revision>98</cp:revision>
  <dcterms:created xsi:type="dcterms:W3CDTF">2018-07-12T08:23:43Z</dcterms:created>
  <dcterms:modified xsi:type="dcterms:W3CDTF">2022-05-04T13:58:52Z</dcterms:modified>
</cp:coreProperties>
</file>